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6" r:id="rId1"/>
  </p:sldMasterIdLst>
  <p:notesMasterIdLst>
    <p:notesMasterId r:id="rId16"/>
  </p:notesMasterIdLst>
  <p:sldIdLst>
    <p:sldId id="284" r:id="rId2"/>
    <p:sldId id="292" r:id="rId3"/>
    <p:sldId id="306" r:id="rId4"/>
    <p:sldId id="305" r:id="rId5"/>
    <p:sldId id="291" r:id="rId6"/>
    <p:sldId id="302" r:id="rId7"/>
    <p:sldId id="259" r:id="rId8"/>
    <p:sldId id="268" r:id="rId9"/>
    <p:sldId id="294" r:id="rId10"/>
    <p:sldId id="303" r:id="rId11"/>
    <p:sldId id="288" r:id="rId12"/>
    <p:sldId id="304" r:id="rId13"/>
    <p:sldId id="293" r:id="rId14"/>
    <p:sldId id="300" r:id="rId15"/>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1346"/>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3671" autoAdjust="0"/>
  </p:normalViewPr>
  <p:slideViewPr>
    <p:cSldViewPr>
      <p:cViewPr varScale="1">
        <p:scale>
          <a:sx n="107" d="100"/>
          <a:sy n="107" d="100"/>
        </p:scale>
        <p:origin x="17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9D4976B-5307-4A85-B786-87DBBBDE57CA}" type="datetimeFigureOut">
              <a:rPr lang="ru-RU" smtClean="0"/>
              <a:pPr/>
              <a:t>15.02.2025</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71D4C68-C6C4-49F8-AF08-C388F3AEE923}" type="slidenum">
              <a:rPr lang="ru-RU" smtClean="0"/>
              <a:pPr/>
              <a:t>‹#›</a:t>
            </a:fld>
            <a:endParaRPr lang="ru-RU"/>
          </a:p>
        </p:txBody>
      </p:sp>
    </p:spTree>
    <p:extLst>
      <p:ext uri="{BB962C8B-B14F-4D97-AF65-F5344CB8AC3E}">
        <p14:creationId xmlns:p14="http://schemas.microsoft.com/office/powerpoint/2010/main" val="3266119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71D4C68-C6C4-49F8-AF08-C388F3AEE923}" type="slidenum">
              <a:rPr lang="ru-RU" smtClean="0"/>
              <a:pPr/>
              <a:t>4</a:t>
            </a:fld>
            <a:endParaRPr lang="ru-RU"/>
          </a:p>
        </p:txBody>
      </p:sp>
    </p:spTree>
    <p:extLst>
      <p:ext uri="{BB962C8B-B14F-4D97-AF65-F5344CB8AC3E}">
        <p14:creationId xmlns:p14="http://schemas.microsoft.com/office/powerpoint/2010/main" val="891875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А</a:t>
            </a:r>
          </a:p>
        </p:txBody>
      </p:sp>
      <p:sp>
        <p:nvSpPr>
          <p:cNvPr id="4" name="Номер слайда 3"/>
          <p:cNvSpPr>
            <a:spLocks noGrp="1"/>
          </p:cNvSpPr>
          <p:nvPr>
            <p:ph type="sldNum" sz="quarter" idx="10"/>
          </p:nvPr>
        </p:nvSpPr>
        <p:spPr/>
        <p:txBody>
          <a:bodyPr/>
          <a:lstStyle/>
          <a:p>
            <a:fld id="{E71D4C68-C6C4-49F8-AF08-C388F3AEE923}" type="slidenum">
              <a:rPr lang="ru-RU" smtClean="0"/>
              <a:pPr/>
              <a:t>13</a:t>
            </a:fld>
            <a:endParaRPr lang="ru-RU"/>
          </a:p>
        </p:txBody>
      </p:sp>
    </p:spTree>
    <p:extLst>
      <p:ext uri="{BB962C8B-B14F-4D97-AF65-F5344CB8AC3E}">
        <p14:creationId xmlns:p14="http://schemas.microsoft.com/office/powerpoint/2010/main" val="401421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353241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267947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93504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774430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86381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385600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101109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291417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174456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601283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22526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51286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583903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92710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60523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15.02.2025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351243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pPr/>
              <a:t>15.02.2025</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val="3491327469"/>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 id="2147483976" r:id="rId10"/>
    <p:sldLayoutId id="2147483977" r:id="rId11"/>
    <p:sldLayoutId id="2147483978" r:id="rId12"/>
    <p:sldLayoutId id="2147483979" r:id="rId13"/>
    <p:sldLayoutId id="2147483980" r:id="rId14"/>
    <p:sldLayoutId id="2147483981" r:id="rId15"/>
    <p:sldLayoutId id="21474839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187624" y="1340768"/>
            <a:ext cx="6408712" cy="2304256"/>
          </a:xfrm>
        </p:spPr>
        <p:txBody>
          <a:bodyPr>
            <a:normAutofit/>
          </a:bodyPr>
          <a:lstStyle/>
          <a:p>
            <a:r>
              <a:rPr lang="ru-RU" sz="4400" b="1" i="1" dirty="0">
                <a:solidFill>
                  <a:srgbClr val="4D1346"/>
                </a:solidFill>
              </a:rPr>
              <a:t>Марша дог</a:t>
            </a:r>
            <a:r>
              <a:rPr lang="en-US" sz="4400" b="1" i="1" dirty="0">
                <a:solidFill>
                  <a:srgbClr val="4D1346"/>
                </a:solidFill>
              </a:rPr>
              <a:t>I</a:t>
            </a:r>
            <a:r>
              <a:rPr lang="ru-RU" sz="4400" b="1" i="1" dirty="0" err="1">
                <a:solidFill>
                  <a:srgbClr val="4D1346"/>
                </a:solidFill>
              </a:rPr>
              <a:t>ийла</a:t>
            </a:r>
            <a:r>
              <a:rPr lang="ru-RU" sz="4400" b="1" i="1" dirty="0">
                <a:solidFill>
                  <a:srgbClr val="4D1346"/>
                </a:solidFill>
              </a:rPr>
              <a:t>, </a:t>
            </a:r>
            <a:r>
              <a:rPr lang="ru-RU" sz="4400" b="1" i="1" dirty="0" err="1">
                <a:solidFill>
                  <a:srgbClr val="4D1346"/>
                </a:solidFill>
              </a:rPr>
              <a:t>нохчийн</a:t>
            </a:r>
            <a:r>
              <a:rPr lang="ru-RU" sz="4400" b="1" i="1" dirty="0">
                <a:solidFill>
                  <a:srgbClr val="4D1346"/>
                </a:solidFill>
              </a:rPr>
              <a:t> </a:t>
            </a:r>
            <a:br>
              <a:rPr lang="ru-RU" sz="4400" b="1" i="1" dirty="0">
                <a:solidFill>
                  <a:srgbClr val="4D1346"/>
                </a:solidFill>
              </a:rPr>
            </a:br>
            <a:r>
              <a:rPr lang="ru-RU" sz="4400" b="1" i="1" dirty="0" err="1">
                <a:solidFill>
                  <a:srgbClr val="4D1346"/>
                </a:solidFill>
              </a:rPr>
              <a:t>меттан</a:t>
            </a:r>
            <a:r>
              <a:rPr lang="ru-RU" sz="4400" b="1" i="1" dirty="0">
                <a:solidFill>
                  <a:srgbClr val="4D1346"/>
                </a:solidFill>
              </a:rPr>
              <a:t>  г</a:t>
            </a:r>
            <a:r>
              <a:rPr lang="en-US" sz="4400" b="1" i="1" dirty="0">
                <a:solidFill>
                  <a:srgbClr val="4D1346"/>
                </a:solidFill>
              </a:rPr>
              <a:t>I</a:t>
            </a:r>
            <a:r>
              <a:rPr lang="ru-RU" sz="4400" b="1" i="1" dirty="0" err="1">
                <a:solidFill>
                  <a:srgbClr val="4D1346"/>
                </a:solidFill>
              </a:rPr>
              <a:t>оьнчий</a:t>
            </a:r>
            <a:r>
              <a:rPr lang="ru-RU" sz="4400" b="1" i="1" dirty="0">
                <a:solidFill>
                  <a:srgbClr val="4D1346"/>
                </a:solidFill>
              </a:rPr>
              <a:t>!</a:t>
            </a:r>
          </a:p>
        </p:txBody>
      </p:sp>
      <p:sp>
        <p:nvSpPr>
          <p:cNvPr id="6" name="Объект 5"/>
          <p:cNvSpPr>
            <a:spLocks noGrp="1"/>
          </p:cNvSpPr>
          <p:nvPr>
            <p:ph idx="1"/>
          </p:nvPr>
        </p:nvSpPr>
        <p:spPr>
          <a:xfrm>
            <a:off x="467544" y="1196752"/>
            <a:ext cx="8136904" cy="2232248"/>
          </a:xfrm>
        </p:spPr>
        <p:txBody>
          <a:bodyPr>
            <a:normAutofit/>
          </a:bodyPr>
          <a:lstStyle/>
          <a:p>
            <a:pPr marL="0" indent="0">
              <a:buNone/>
            </a:pPr>
            <a:r>
              <a:rPr lang="ru-RU" dirty="0"/>
              <a:t>		 	  			</a:t>
            </a:r>
            <a:r>
              <a:rPr lang="en-US" dirty="0"/>
              <a:t>	    </a:t>
            </a:r>
            <a:r>
              <a:rPr lang="ru-RU" dirty="0"/>
              <a:t>  		      </a:t>
            </a:r>
            <a:r>
              <a:rPr lang="en-US" dirty="0"/>
              <a:t> </a:t>
            </a:r>
            <a:r>
              <a:rPr lang="ru-RU" dirty="0"/>
              <a:t>                             </a:t>
            </a:r>
          </a:p>
        </p:txBody>
      </p:sp>
      <p:pic>
        <p:nvPicPr>
          <p:cNvPr id="2" name="Рисунок 1">
            <a:extLst>
              <a:ext uri="{FF2B5EF4-FFF2-40B4-BE49-F238E27FC236}">
                <a16:creationId xmlns:a16="http://schemas.microsoft.com/office/drawing/2014/main" id="{4A8365D9-CF1A-408D-88C8-F49669827AC1}"/>
              </a:ext>
            </a:extLst>
          </p:cNvPr>
          <p:cNvPicPr>
            <a:picLocks noChangeAspect="1"/>
          </p:cNvPicPr>
          <p:nvPr/>
        </p:nvPicPr>
        <p:blipFill>
          <a:blip r:embed="rId2"/>
          <a:stretch>
            <a:fillRect/>
          </a:stretch>
        </p:blipFill>
        <p:spPr>
          <a:xfrm>
            <a:off x="1979712" y="4437112"/>
            <a:ext cx="4102964" cy="658425"/>
          </a:xfrm>
          <a:prstGeom prst="rect">
            <a:avLst/>
          </a:prstGeom>
        </p:spPr>
      </p:pic>
    </p:spTree>
    <p:extLst>
      <p:ext uri="{BB962C8B-B14F-4D97-AF65-F5344CB8AC3E}">
        <p14:creationId xmlns:p14="http://schemas.microsoft.com/office/powerpoint/2010/main" val="886153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C00000"/>
                </a:solidFill>
              </a:rPr>
              <a:t>             Проект </a:t>
            </a:r>
            <a:r>
              <a:rPr lang="ru-RU" dirty="0" err="1">
                <a:solidFill>
                  <a:srgbClr val="C00000"/>
                </a:solidFill>
              </a:rPr>
              <a:t>йар</a:t>
            </a:r>
            <a:r>
              <a:rPr lang="ru-RU" dirty="0">
                <a:solidFill>
                  <a:srgbClr val="4D1346"/>
                </a:solidFill>
              </a:rPr>
              <a:t>.</a:t>
            </a:r>
          </a:p>
        </p:txBody>
      </p:sp>
      <p:sp>
        <p:nvSpPr>
          <p:cNvPr id="3" name="Объект 2"/>
          <p:cNvSpPr>
            <a:spLocks noGrp="1"/>
          </p:cNvSpPr>
          <p:nvPr>
            <p:ph idx="1"/>
          </p:nvPr>
        </p:nvSpPr>
        <p:spPr>
          <a:xfrm>
            <a:off x="609598" y="1412776"/>
            <a:ext cx="7706818" cy="4824536"/>
          </a:xfrm>
        </p:spPr>
        <p:txBody>
          <a:bodyPr>
            <a:noAutofit/>
          </a:bodyPr>
          <a:lstStyle/>
          <a:p>
            <a:pPr marL="0" indent="0">
              <a:buNone/>
            </a:pPr>
            <a:r>
              <a:rPr lang="ru-RU" sz="2800" b="1" i="1" dirty="0" err="1">
                <a:solidFill>
                  <a:srgbClr val="660066"/>
                </a:solidFill>
              </a:rPr>
              <a:t>Уггар</a:t>
            </a:r>
            <a:r>
              <a:rPr lang="ru-RU" sz="2800" b="1" i="1" dirty="0">
                <a:solidFill>
                  <a:srgbClr val="660066"/>
                </a:solidFill>
              </a:rPr>
              <a:t> а </a:t>
            </a:r>
            <a:r>
              <a:rPr lang="ru-RU" sz="2800" b="1" i="1" dirty="0" err="1">
                <a:solidFill>
                  <a:srgbClr val="660066"/>
                </a:solidFill>
              </a:rPr>
              <a:t>мехала</a:t>
            </a:r>
            <a:r>
              <a:rPr lang="ru-RU" sz="2800" b="1" i="1" dirty="0">
                <a:solidFill>
                  <a:srgbClr val="660066"/>
                </a:solidFill>
              </a:rPr>
              <a:t> а, </a:t>
            </a:r>
            <a:r>
              <a:rPr lang="ru-RU" sz="2800" b="1" i="1" dirty="0" err="1">
                <a:solidFill>
                  <a:srgbClr val="660066"/>
                </a:solidFill>
              </a:rPr>
              <a:t>дешархошна</a:t>
            </a:r>
            <a:r>
              <a:rPr lang="ru-RU" sz="2800" b="1" i="1" dirty="0">
                <a:solidFill>
                  <a:srgbClr val="660066"/>
                </a:solidFill>
              </a:rPr>
              <a:t> </a:t>
            </a:r>
            <a:r>
              <a:rPr lang="ru-RU" sz="2800" b="1" i="1" dirty="0" err="1">
                <a:solidFill>
                  <a:srgbClr val="660066"/>
                </a:solidFill>
              </a:rPr>
              <a:t>безаш</a:t>
            </a:r>
            <a:r>
              <a:rPr lang="ru-RU" sz="2800" b="1" i="1" dirty="0">
                <a:solidFill>
                  <a:srgbClr val="660066"/>
                </a:solidFill>
              </a:rPr>
              <a:t> а болу </a:t>
            </a:r>
            <a:r>
              <a:rPr lang="ru-RU" sz="2800" b="1" i="1" dirty="0" err="1">
                <a:solidFill>
                  <a:srgbClr val="660066"/>
                </a:solidFill>
              </a:rPr>
              <a:t>некъ</a:t>
            </a:r>
            <a:r>
              <a:rPr lang="ru-RU" sz="2800" b="1" i="1" dirty="0">
                <a:solidFill>
                  <a:srgbClr val="660066"/>
                </a:solidFill>
              </a:rPr>
              <a:t> </a:t>
            </a:r>
            <a:r>
              <a:rPr lang="ru-RU" sz="2800" b="1" i="1" dirty="0" err="1">
                <a:solidFill>
                  <a:srgbClr val="660066"/>
                </a:solidFill>
              </a:rPr>
              <a:t>бу</a:t>
            </a:r>
            <a:r>
              <a:rPr lang="ru-RU" sz="2800" b="1" i="1" dirty="0">
                <a:solidFill>
                  <a:srgbClr val="660066"/>
                </a:solidFill>
              </a:rPr>
              <a:t> проект </a:t>
            </a:r>
            <a:r>
              <a:rPr lang="ru-RU" sz="2800" b="1" i="1" dirty="0" err="1">
                <a:solidFill>
                  <a:srgbClr val="660066"/>
                </a:solidFill>
              </a:rPr>
              <a:t>йар.Оцу</a:t>
            </a:r>
            <a:r>
              <a:rPr lang="ru-RU" sz="2800" b="1" i="1" dirty="0">
                <a:solidFill>
                  <a:srgbClr val="660066"/>
                </a:solidFill>
              </a:rPr>
              <a:t> </a:t>
            </a:r>
            <a:r>
              <a:rPr lang="ru-RU" sz="2800" b="1" i="1" dirty="0" err="1">
                <a:solidFill>
                  <a:srgbClr val="660066"/>
                </a:solidFill>
              </a:rPr>
              <a:t>некъан</a:t>
            </a:r>
            <a:r>
              <a:rPr lang="ru-RU" sz="2800" b="1" i="1" dirty="0">
                <a:solidFill>
                  <a:srgbClr val="660066"/>
                </a:solidFill>
              </a:rPr>
              <a:t> </a:t>
            </a:r>
            <a:r>
              <a:rPr lang="en-US" sz="2800" b="1" i="1" dirty="0">
                <a:solidFill>
                  <a:srgbClr val="660066"/>
                </a:solidFill>
              </a:rPr>
              <a:t>I</a:t>
            </a:r>
            <a:r>
              <a:rPr lang="ru-RU" sz="2800" b="1" i="1" dirty="0" err="1">
                <a:solidFill>
                  <a:srgbClr val="660066"/>
                </a:solidFill>
              </a:rPr>
              <a:t>алашо</a:t>
            </a:r>
            <a:r>
              <a:rPr lang="ru-RU" sz="2800" b="1" i="1" dirty="0">
                <a:solidFill>
                  <a:srgbClr val="660066"/>
                </a:solidFill>
              </a:rPr>
              <a:t> а </a:t>
            </a:r>
            <a:r>
              <a:rPr lang="ru-RU" sz="2800" b="1" i="1" dirty="0" err="1">
                <a:solidFill>
                  <a:srgbClr val="660066"/>
                </a:solidFill>
              </a:rPr>
              <a:t>йу</a:t>
            </a:r>
            <a:r>
              <a:rPr lang="ru-RU" sz="2800" b="1" i="1" dirty="0">
                <a:solidFill>
                  <a:srgbClr val="660066"/>
                </a:solidFill>
              </a:rPr>
              <a:t> </a:t>
            </a:r>
            <a:r>
              <a:rPr lang="ru-RU" sz="2800" b="1" i="1" dirty="0" err="1">
                <a:solidFill>
                  <a:srgbClr val="660066"/>
                </a:solidFill>
              </a:rPr>
              <a:t>цхьа</a:t>
            </a:r>
            <a:r>
              <a:rPr lang="ru-RU" sz="2800" b="1" i="1" dirty="0">
                <a:solidFill>
                  <a:srgbClr val="660066"/>
                </a:solidFill>
              </a:rPr>
              <a:t> а </a:t>
            </a:r>
            <a:r>
              <a:rPr lang="ru-RU" sz="2800" b="1" i="1" dirty="0" err="1">
                <a:solidFill>
                  <a:srgbClr val="660066"/>
                </a:solidFill>
              </a:rPr>
              <a:t>дешархо</a:t>
            </a:r>
            <a:r>
              <a:rPr lang="ru-RU" sz="2800" b="1" i="1" dirty="0">
                <a:solidFill>
                  <a:srgbClr val="660066"/>
                </a:solidFill>
              </a:rPr>
              <a:t> </a:t>
            </a:r>
            <a:r>
              <a:rPr lang="ru-RU" sz="2800" b="1" i="1" dirty="0" err="1">
                <a:solidFill>
                  <a:srgbClr val="660066"/>
                </a:solidFill>
              </a:rPr>
              <a:t>балхана</a:t>
            </a:r>
            <a:r>
              <a:rPr lang="ru-RU" sz="2800" b="1" i="1" dirty="0">
                <a:solidFill>
                  <a:srgbClr val="660066"/>
                </a:solidFill>
              </a:rPr>
              <a:t>  </a:t>
            </a:r>
            <a:r>
              <a:rPr lang="ru-RU" sz="2800" b="1" i="1" dirty="0" err="1">
                <a:solidFill>
                  <a:srgbClr val="660066"/>
                </a:solidFill>
              </a:rPr>
              <a:t>йуьстах</a:t>
            </a:r>
            <a:r>
              <a:rPr lang="ru-RU" sz="2800" b="1" i="1" dirty="0">
                <a:solidFill>
                  <a:srgbClr val="660066"/>
                </a:solidFill>
              </a:rPr>
              <a:t> а </a:t>
            </a:r>
            <a:r>
              <a:rPr lang="ru-RU" sz="2800" b="1" i="1" dirty="0" err="1">
                <a:solidFill>
                  <a:srgbClr val="660066"/>
                </a:solidFill>
              </a:rPr>
              <a:t>ца</a:t>
            </a:r>
            <a:r>
              <a:rPr lang="ru-RU" sz="2800" b="1" i="1" dirty="0">
                <a:solidFill>
                  <a:srgbClr val="660066"/>
                </a:solidFill>
              </a:rPr>
              <a:t> </a:t>
            </a:r>
            <a:r>
              <a:rPr lang="ru-RU" sz="2800" b="1" i="1" dirty="0" err="1">
                <a:solidFill>
                  <a:srgbClr val="660066"/>
                </a:solidFill>
              </a:rPr>
              <a:t>вуьтуш</a:t>
            </a:r>
            <a:r>
              <a:rPr lang="ru-RU" sz="2800" b="1" i="1" dirty="0">
                <a:solidFill>
                  <a:srgbClr val="660066"/>
                </a:solidFill>
              </a:rPr>
              <a:t>, </a:t>
            </a:r>
            <a:r>
              <a:rPr lang="ru-RU" sz="2800" b="1" i="1" dirty="0" err="1">
                <a:solidFill>
                  <a:srgbClr val="660066"/>
                </a:solidFill>
              </a:rPr>
              <a:t>балхана</a:t>
            </a:r>
            <a:r>
              <a:rPr lang="ru-RU" sz="2800" b="1" i="1" dirty="0">
                <a:solidFill>
                  <a:srgbClr val="660066"/>
                </a:solidFill>
              </a:rPr>
              <a:t> </a:t>
            </a:r>
            <a:r>
              <a:rPr lang="ru-RU" sz="2800" b="1" i="1" dirty="0" err="1">
                <a:solidFill>
                  <a:srgbClr val="660066"/>
                </a:solidFill>
              </a:rPr>
              <a:t>йукъавалор,уьш</a:t>
            </a:r>
            <a:r>
              <a:rPr lang="ru-RU" sz="2800" b="1" i="1" dirty="0">
                <a:solidFill>
                  <a:srgbClr val="660066"/>
                </a:solidFill>
              </a:rPr>
              <a:t> </a:t>
            </a:r>
            <a:r>
              <a:rPr lang="ru-RU" sz="2800" b="1" i="1" dirty="0" err="1">
                <a:solidFill>
                  <a:srgbClr val="660066"/>
                </a:solidFill>
              </a:rPr>
              <a:t>хьуьнаре</a:t>
            </a:r>
            <a:r>
              <a:rPr lang="ru-RU" sz="2800" b="1" i="1" dirty="0">
                <a:solidFill>
                  <a:srgbClr val="660066"/>
                </a:solidFill>
              </a:rPr>
              <a:t> хила </a:t>
            </a:r>
            <a:r>
              <a:rPr lang="en-US" sz="2800" b="1" i="1" dirty="0">
                <a:solidFill>
                  <a:srgbClr val="660066"/>
                </a:solidFill>
              </a:rPr>
              <a:t>I</a:t>
            </a:r>
            <a:r>
              <a:rPr lang="ru-RU" sz="2800" b="1" i="1" dirty="0" err="1">
                <a:solidFill>
                  <a:srgbClr val="660066"/>
                </a:solidFill>
              </a:rPr>
              <a:t>амор</a:t>
            </a:r>
            <a:r>
              <a:rPr lang="ru-RU" sz="2800" b="1" i="1" dirty="0">
                <a:solidFill>
                  <a:srgbClr val="660066"/>
                </a:solidFill>
              </a:rPr>
              <a:t>. </a:t>
            </a:r>
            <a:r>
              <a:rPr lang="ru-RU" sz="2800" b="1" i="1" dirty="0" err="1">
                <a:solidFill>
                  <a:srgbClr val="660066"/>
                </a:solidFill>
              </a:rPr>
              <a:t>Проектни</a:t>
            </a:r>
            <a:r>
              <a:rPr lang="ru-RU" sz="2800" b="1" i="1" dirty="0">
                <a:solidFill>
                  <a:srgbClr val="660066"/>
                </a:solidFill>
              </a:rPr>
              <a:t> </a:t>
            </a:r>
            <a:r>
              <a:rPr lang="ru-RU" sz="2800" b="1" i="1" dirty="0" err="1">
                <a:solidFill>
                  <a:srgbClr val="660066"/>
                </a:solidFill>
              </a:rPr>
              <a:t>болх</a:t>
            </a:r>
            <a:r>
              <a:rPr lang="ru-RU" sz="2800" b="1" i="1" dirty="0">
                <a:solidFill>
                  <a:srgbClr val="660066"/>
                </a:solidFill>
              </a:rPr>
              <a:t> </a:t>
            </a:r>
            <a:r>
              <a:rPr lang="ru-RU" sz="2800" b="1" i="1" dirty="0" err="1">
                <a:solidFill>
                  <a:srgbClr val="660066"/>
                </a:solidFill>
              </a:rPr>
              <a:t>бечу</a:t>
            </a:r>
            <a:r>
              <a:rPr lang="ru-RU" sz="2800" b="1" i="1" dirty="0">
                <a:solidFill>
                  <a:srgbClr val="660066"/>
                </a:solidFill>
              </a:rPr>
              <a:t> </a:t>
            </a:r>
            <a:r>
              <a:rPr lang="ru-RU" sz="2800" b="1" i="1" dirty="0" err="1">
                <a:solidFill>
                  <a:srgbClr val="660066"/>
                </a:solidFill>
              </a:rPr>
              <a:t>хенахь</a:t>
            </a:r>
            <a:r>
              <a:rPr lang="ru-RU" sz="2800" b="1" i="1" dirty="0">
                <a:solidFill>
                  <a:srgbClr val="660066"/>
                </a:solidFill>
              </a:rPr>
              <a:t> </a:t>
            </a:r>
            <a:r>
              <a:rPr lang="ru-RU" sz="2800" b="1" i="1" dirty="0" err="1">
                <a:solidFill>
                  <a:srgbClr val="660066"/>
                </a:solidFill>
              </a:rPr>
              <a:t>дешархой</a:t>
            </a:r>
            <a:r>
              <a:rPr lang="ru-RU" sz="2800" b="1" i="1" dirty="0">
                <a:solidFill>
                  <a:srgbClr val="660066"/>
                </a:solidFill>
              </a:rPr>
              <a:t> </a:t>
            </a:r>
            <a:r>
              <a:rPr lang="ru-RU" sz="2800" b="1" i="1" dirty="0" err="1">
                <a:solidFill>
                  <a:srgbClr val="660066"/>
                </a:solidFill>
              </a:rPr>
              <a:t>шайна</a:t>
            </a:r>
            <a:r>
              <a:rPr lang="ru-RU" sz="2800" b="1" i="1" dirty="0">
                <a:solidFill>
                  <a:srgbClr val="660066"/>
                </a:solidFill>
              </a:rPr>
              <a:t>  </a:t>
            </a:r>
            <a:r>
              <a:rPr lang="ru-RU" sz="2800" b="1" i="1" dirty="0" err="1">
                <a:solidFill>
                  <a:srgbClr val="660066"/>
                </a:solidFill>
              </a:rPr>
              <a:t>оьшу</a:t>
            </a:r>
            <a:r>
              <a:rPr lang="ru-RU" sz="2800" b="1" i="1" dirty="0">
                <a:solidFill>
                  <a:srgbClr val="660066"/>
                </a:solidFill>
              </a:rPr>
              <a:t> </a:t>
            </a:r>
            <a:r>
              <a:rPr lang="ru-RU" sz="2800" b="1" i="1" dirty="0" err="1">
                <a:solidFill>
                  <a:srgbClr val="660066"/>
                </a:solidFill>
              </a:rPr>
              <a:t>коьчал</a:t>
            </a:r>
            <a:r>
              <a:rPr lang="ru-RU" sz="2800" b="1" i="1" dirty="0">
                <a:solidFill>
                  <a:srgbClr val="660066"/>
                </a:solidFill>
              </a:rPr>
              <a:t> </a:t>
            </a:r>
            <a:r>
              <a:rPr lang="ru-RU" sz="2800" b="1" i="1" dirty="0" err="1">
                <a:solidFill>
                  <a:srgbClr val="660066"/>
                </a:solidFill>
              </a:rPr>
              <a:t>шаьш</a:t>
            </a:r>
            <a:r>
              <a:rPr lang="ru-RU" sz="2800" b="1" i="1" dirty="0">
                <a:solidFill>
                  <a:srgbClr val="660066"/>
                </a:solidFill>
              </a:rPr>
              <a:t> </a:t>
            </a:r>
            <a:r>
              <a:rPr lang="ru-RU" sz="2800" b="1" i="1" dirty="0" err="1">
                <a:solidFill>
                  <a:srgbClr val="660066"/>
                </a:solidFill>
              </a:rPr>
              <a:t>лаха</a:t>
            </a:r>
            <a:r>
              <a:rPr lang="ru-RU" sz="2800" b="1" i="1" dirty="0">
                <a:solidFill>
                  <a:srgbClr val="660066"/>
                </a:solidFill>
              </a:rPr>
              <a:t> а  </a:t>
            </a:r>
            <a:r>
              <a:rPr lang="en-US" sz="2800" b="1" i="1" dirty="0">
                <a:solidFill>
                  <a:srgbClr val="660066"/>
                </a:solidFill>
              </a:rPr>
              <a:t>I</a:t>
            </a:r>
            <a:r>
              <a:rPr lang="ru-RU" sz="2800" b="1" i="1" dirty="0" err="1">
                <a:solidFill>
                  <a:srgbClr val="660066"/>
                </a:solidFill>
              </a:rPr>
              <a:t>ема</a:t>
            </a:r>
            <a:r>
              <a:rPr lang="ru-RU" sz="2800" b="1" i="1" dirty="0">
                <a:solidFill>
                  <a:srgbClr val="660066"/>
                </a:solidFill>
              </a:rPr>
              <a:t>, </a:t>
            </a:r>
            <a:r>
              <a:rPr lang="ru-RU" sz="2800" b="1" i="1" dirty="0" err="1">
                <a:solidFill>
                  <a:srgbClr val="660066"/>
                </a:solidFill>
              </a:rPr>
              <a:t>интернетах</a:t>
            </a:r>
            <a:r>
              <a:rPr lang="ru-RU" sz="2800" b="1" i="1" dirty="0">
                <a:solidFill>
                  <a:srgbClr val="660066"/>
                </a:solidFill>
              </a:rPr>
              <a:t> </a:t>
            </a:r>
            <a:r>
              <a:rPr lang="ru-RU" sz="2800" b="1" i="1" dirty="0" err="1">
                <a:solidFill>
                  <a:srgbClr val="660066"/>
                </a:solidFill>
              </a:rPr>
              <a:t>йа</a:t>
            </a:r>
            <a:r>
              <a:rPr lang="ru-RU" sz="2800" b="1" i="1" dirty="0">
                <a:solidFill>
                  <a:srgbClr val="660066"/>
                </a:solidFill>
              </a:rPr>
              <a:t> </a:t>
            </a:r>
            <a:r>
              <a:rPr lang="ru-RU" sz="2800" b="1" i="1" dirty="0" err="1">
                <a:solidFill>
                  <a:srgbClr val="660066"/>
                </a:solidFill>
              </a:rPr>
              <a:t>кхечу</a:t>
            </a:r>
            <a:r>
              <a:rPr lang="ru-RU" sz="2800" b="1" i="1" dirty="0">
                <a:solidFill>
                  <a:srgbClr val="660066"/>
                </a:solidFill>
              </a:rPr>
              <a:t> </a:t>
            </a:r>
            <a:r>
              <a:rPr lang="ru-RU" sz="2800" b="1" i="1" dirty="0" err="1">
                <a:solidFill>
                  <a:srgbClr val="660066"/>
                </a:solidFill>
              </a:rPr>
              <a:t>хаамийн</a:t>
            </a:r>
            <a:r>
              <a:rPr lang="ru-RU" sz="2800" b="1" i="1" dirty="0">
                <a:solidFill>
                  <a:srgbClr val="660066"/>
                </a:solidFill>
              </a:rPr>
              <a:t> г</a:t>
            </a:r>
            <a:r>
              <a:rPr lang="en-US" sz="2800" b="1" i="1" dirty="0">
                <a:solidFill>
                  <a:srgbClr val="660066"/>
                </a:solidFill>
              </a:rPr>
              <a:t>I</a:t>
            </a:r>
            <a:r>
              <a:rPr lang="ru-RU" sz="2800" b="1" i="1" dirty="0" err="1">
                <a:solidFill>
                  <a:srgbClr val="660066"/>
                </a:solidFill>
              </a:rPr>
              <a:t>ирсех</a:t>
            </a:r>
            <a:r>
              <a:rPr lang="ru-RU" sz="2800" b="1" i="1" dirty="0">
                <a:solidFill>
                  <a:srgbClr val="660066"/>
                </a:solidFill>
              </a:rPr>
              <a:t> </a:t>
            </a:r>
            <a:r>
              <a:rPr lang="ru-RU" sz="2800" b="1" i="1" dirty="0" err="1">
                <a:solidFill>
                  <a:srgbClr val="660066"/>
                </a:solidFill>
              </a:rPr>
              <a:t>пайда</a:t>
            </a:r>
            <a:r>
              <a:rPr lang="ru-RU" sz="2800" b="1" i="1" dirty="0">
                <a:solidFill>
                  <a:srgbClr val="660066"/>
                </a:solidFill>
              </a:rPr>
              <a:t>  а </a:t>
            </a:r>
            <a:r>
              <a:rPr lang="ru-RU" sz="2800" b="1" i="1" dirty="0" err="1">
                <a:solidFill>
                  <a:srgbClr val="660066"/>
                </a:solidFill>
              </a:rPr>
              <a:t>оьцуш</a:t>
            </a:r>
            <a:r>
              <a:rPr lang="ru-RU" sz="2800" b="1" i="1" dirty="0">
                <a:solidFill>
                  <a:srgbClr val="660066"/>
                </a:solidFill>
              </a:rPr>
              <a:t>. </a:t>
            </a:r>
            <a:r>
              <a:rPr lang="ru-RU" sz="2800" b="1" i="1" dirty="0" err="1">
                <a:solidFill>
                  <a:srgbClr val="660066"/>
                </a:solidFill>
              </a:rPr>
              <a:t>Дешархошна</a:t>
            </a:r>
            <a:r>
              <a:rPr lang="ru-RU" sz="2800" b="1" i="1" dirty="0">
                <a:solidFill>
                  <a:srgbClr val="660066"/>
                </a:solidFill>
              </a:rPr>
              <a:t> </a:t>
            </a:r>
            <a:r>
              <a:rPr lang="ru-RU" sz="2800" b="1" i="1" dirty="0" err="1">
                <a:solidFill>
                  <a:srgbClr val="660066"/>
                </a:solidFill>
              </a:rPr>
              <a:t>йукъара</a:t>
            </a:r>
            <a:r>
              <a:rPr lang="ru-RU" sz="2800" b="1" i="1" dirty="0">
                <a:solidFill>
                  <a:srgbClr val="660066"/>
                </a:solidFill>
              </a:rPr>
              <a:t> </a:t>
            </a:r>
            <a:r>
              <a:rPr lang="ru-RU" sz="2800" b="1" i="1" dirty="0" err="1">
                <a:solidFill>
                  <a:srgbClr val="660066"/>
                </a:solidFill>
              </a:rPr>
              <a:t>йукъаметтиг</a:t>
            </a:r>
            <a:r>
              <a:rPr lang="ru-RU" sz="2800" b="1" i="1" dirty="0">
                <a:solidFill>
                  <a:srgbClr val="660066"/>
                </a:solidFill>
              </a:rPr>
              <a:t> </a:t>
            </a:r>
            <a:r>
              <a:rPr lang="ru-RU" sz="2800" b="1" i="1" dirty="0" err="1">
                <a:solidFill>
                  <a:srgbClr val="660066"/>
                </a:solidFill>
              </a:rPr>
              <a:t>тойина</a:t>
            </a:r>
            <a:r>
              <a:rPr lang="ru-RU" sz="2800" b="1" i="1" dirty="0">
                <a:solidFill>
                  <a:srgbClr val="660066"/>
                </a:solidFill>
              </a:rPr>
              <a:t> </a:t>
            </a:r>
            <a:r>
              <a:rPr lang="ru-RU" sz="2800" b="1" i="1" dirty="0" err="1">
                <a:solidFill>
                  <a:srgbClr val="660066"/>
                </a:solidFill>
              </a:rPr>
              <a:t>ца</a:t>
            </a:r>
            <a:r>
              <a:rPr lang="ru-RU" sz="2800" b="1" i="1" dirty="0">
                <a:solidFill>
                  <a:srgbClr val="660066"/>
                </a:solidFill>
              </a:rPr>
              <a:t> </a:t>
            </a:r>
            <a:r>
              <a:rPr lang="en-US" sz="2800" b="1" i="1" dirty="0">
                <a:solidFill>
                  <a:srgbClr val="660066"/>
                </a:solidFill>
              </a:rPr>
              <a:t>I</a:t>
            </a:r>
            <a:r>
              <a:rPr lang="ru-RU" sz="2800" b="1" i="1" dirty="0" err="1">
                <a:solidFill>
                  <a:srgbClr val="660066"/>
                </a:solidFill>
              </a:rPr>
              <a:t>аш</a:t>
            </a:r>
            <a:r>
              <a:rPr lang="ru-RU" sz="2800" b="1" i="1" dirty="0">
                <a:solidFill>
                  <a:srgbClr val="660066"/>
                </a:solidFill>
              </a:rPr>
              <a:t>, </a:t>
            </a:r>
            <a:r>
              <a:rPr lang="ru-RU" sz="2800" b="1" i="1" dirty="0" err="1">
                <a:solidFill>
                  <a:srgbClr val="660066"/>
                </a:solidFill>
              </a:rPr>
              <a:t>хьехархочун</a:t>
            </a:r>
            <a:r>
              <a:rPr lang="ru-RU" sz="2800" b="1" i="1" dirty="0">
                <a:solidFill>
                  <a:srgbClr val="660066"/>
                </a:solidFill>
              </a:rPr>
              <a:t> </a:t>
            </a:r>
            <a:r>
              <a:rPr lang="ru-RU" sz="2800" b="1" i="1" dirty="0" err="1">
                <a:solidFill>
                  <a:srgbClr val="660066"/>
                </a:solidFill>
              </a:rPr>
              <a:t>а,дешархочун</a:t>
            </a:r>
            <a:r>
              <a:rPr lang="ru-RU" sz="2800" b="1" i="1" dirty="0">
                <a:solidFill>
                  <a:srgbClr val="660066"/>
                </a:solidFill>
              </a:rPr>
              <a:t> а </a:t>
            </a:r>
            <a:r>
              <a:rPr lang="ru-RU" sz="2800" b="1" i="1" dirty="0" err="1">
                <a:solidFill>
                  <a:srgbClr val="660066"/>
                </a:solidFill>
              </a:rPr>
              <a:t>йукъаметтиг</a:t>
            </a:r>
            <a:r>
              <a:rPr lang="ru-RU" sz="2800" b="1" i="1" dirty="0">
                <a:solidFill>
                  <a:srgbClr val="660066"/>
                </a:solidFill>
              </a:rPr>
              <a:t> </a:t>
            </a:r>
            <a:r>
              <a:rPr lang="ru-RU" sz="2800" b="1" i="1" dirty="0" err="1">
                <a:solidFill>
                  <a:srgbClr val="660066"/>
                </a:solidFill>
              </a:rPr>
              <a:t>тоеш</a:t>
            </a:r>
            <a:r>
              <a:rPr lang="ru-RU" sz="2800" b="1" i="1" dirty="0">
                <a:solidFill>
                  <a:srgbClr val="660066"/>
                </a:solidFill>
              </a:rPr>
              <a:t> болу </a:t>
            </a:r>
            <a:r>
              <a:rPr lang="ru-RU" sz="2800" b="1" i="1" dirty="0" err="1">
                <a:solidFill>
                  <a:srgbClr val="660066"/>
                </a:solidFill>
              </a:rPr>
              <a:t>некъ</a:t>
            </a:r>
            <a:r>
              <a:rPr lang="ru-RU" sz="2800" b="1" i="1" dirty="0">
                <a:solidFill>
                  <a:srgbClr val="660066"/>
                </a:solidFill>
              </a:rPr>
              <a:t> </a:t>
            </a:r>
            <a:r>
              <a:rPr lang="ru-RU" sz="2800" b="1" i="1" dirty="0" err="1">
                <a:solidFill>
                  <a:srgbClr val="660066"/>
                </a:solidFill>
              </a:rPr>
              <a:t>бу</a:t>
            </a:r>
            <a:r>
              <a:rPr lang="ru-RU" sz="2800" b="1" i="1" dirty="0">
                <a:solidFill>
                  <a:srgbClr val="660066"/>
                </a:solidFill>
              </a:rPr>
              <a:t>.</a:t>
            </a:r>
          </a:p>
        </p:txBody>
      </p:sp>
    </p:spTree>
    <p:extLst>
      <p:ext uri="{BB962C8B-B14F-4D97-AF65-F5344CB8AC3E}">
        <p14:creationId xmlns:p14="http://schemas.microsoft.com/office/powerpoint/2010/main" val="486867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7432" y="476672"/>
            <a:ext cx="6347713" cy="720080"/>
          </a:xfrm>
        </p:spPr>
        <p:txBody>
          <a:bodyPr>
            <a:normAutofit/>
          </a:bodyPr>
          <a:lstStyle/>
          <a:p>
            <a:r>
              <a:rPr lang="ru-RU" dirty="0">
                <a:solidFill>
                  <a:srgbClr val="4D1346"/>
                </a:solidFill>
              </a:rPr>
              <a:t>                 </a:t>
            </a:r>
            <a:r>
              <a:rPr lang="ru-RU" b="1" i="1" dirty="0">
                <a:solidFill>
                  <a:srgbClr val="C00000"/>
                </a:solidFill>
              </a:rPr>
              <a:t>Проект </a:t>
            </a:r>
          </a:p>
        </p:txBody>
      </p:sp>
      <p:sp>
        <p:nvSpPr>
          <p:cNvPr id="3" name="Объект 2"/>
          <p:cNvSpPr>
            <a:spLocks noGrp="1"/>
          </p:cNvSpPr>
          <p:nvPr>
            <p:ph idx="1"/>
          </p:nvPr>
        </p:nvSpPr>
        <p:spPr>
          <a:xfrm>
            <a:off x="683568" y="1124744"/>
            <a:ext cx="6347713" cy="2304256"/>
          </a:xfrm>
        </p:spPr>
        <p:txBody>
          <a:bodyPr>
            <a:noAutofit/>
          </a:bodyPr>
          <a:lstStyle/>
          <a:p>
            <a:pPr marL="0" indent="0">
              <a:buNone/>
            </a:pPr>
            <a:r>
              <a:rPr lang="ru-RU" sz="2800" b="1" i="1" dirty="0" err="1">
                <a:solidFill>
                  <a:srgbClr val="7030A0"/>
                </a:solidFill>
              </a:rPr>
              <a:t>Билгалйаха</a:t>
            </a:r>
            <a:r>
              <a:rPr lang="ru-RU" sz="2800" b="1" i="1" dirty="0">
                <a:solidFill>
                  <a:srgbClr val="7030A0"/>
                </a:solidFill>
              </a:rPr>
              <a:t> </a:t>
            </a:r>
            <a:r>
              <a:rPr lang="ru-RU" sz="2800" b="1" i="1" dirty="0" err="1">
                <a:solidFill>
                  <a:srgbClr val="7030A0"/>
                </a:solidFill>
              </a:rPr>
              <a:t>стихотворени</a:t>
            </a:r>
            <a:r>
              <a:rPr lang="ru-RU" sz="2800" b="1" i="1" dirty="0">
                <a:solidFill>
                  <a:srgbClr val="7030A0"/>
                </a:solidFill>
              </a:rPr>
              <a:t> т</a:t>
            </a:r>
            <a:r>
              <a:rPr lang="en-US" sz="2800" b="1" i="1" dirty="0">
                <a:solidFill>
                  <a:srgbClr val="7030A0"/>
                </a:solidFill>
              </a:rPr>
              <a:t>I</a:t>
            </a:r>
            <a:r>
              <a:rPr lang="ru-RU" sz="2800" b="1" i="1" dirty="0">
                <a:solidFill>
                  <a:srgbClr val="7030A0"/>
                </a:solidFill>
              </a:rPr>
              <a:t>ера:</a:t>
            </a:r>
            <a:endParaRPr lang="en-US" sz="2800" b="1" i="1" dirty="0">
              <a:solidFill>
                <a:srgbClr val="7030A0"/>
              </a:solidFill>
            </a:endParaRPr>
          </a:p>
          <a:p>
            <a:pPr marL="0" indent="0">
              <a:buNone/>
            </a:pPr>
            <a:r>
              <a:rPr lang="ru-RU" sz="2800" b="1" i="1" dirty="0">
                <a:solidFill>
                  <a:srgbClr val="4D1346"/>
                </a:solidFill>
              </a:rPr>
              <a:t>1-ра </a:t>
            </a:r>
            <a:r>
              <a:rPr lang="ru-RU" sz="2800" b="1" i="1" dirty="0" err="1">
                <a:solidFill>
                  <a:srgbClr val="4D1346"/>
                </a:solidFill>
              </a:rPr>
              <a:t>тоба</a:t>
            </a:r>
            <a:r>
              <a:rPr lang="ru-RU" sz="2800" b="1" i="1" dirty="0">
                <a:solidFill>
                  <a:srgbClr val="4D1346"/>
                </a:solidFill>
              </a:rPr>
              <a:t>:    </a:t>
            </a:r>
            <a:r>
              <a:rPr lang="ru-RU" sz="2800" b="1" i="1" dirty="0" err="1">
                <a:solidFill>
                  <a:srgbClr val="7030A0"/>
                </a:solidFill>
              </a:rPr>
              <a:t>эпитеташ</a:t>
            </a:r>
            <a:r>
              <a:rPr lang="ru-RU" sz="2800" b="1" i="1" dirty="0">
                <a:solidFill>
                  <a:srgbClr val="7030A0"/>
                </a:solidFill>
              </a:rPr>
              <a:t>              </a:t>
            </a:r>
          </a:p>
          <a:p>
            <a:pPr marL="0" indent="0">
              <a:buNone/>
            </a:pPr>
            <a:r>
              <a:rPr lang="ru-RU" sz="2800" b="1" i="1" dirty="0">
                <a:solidFill>
                  <a:srgbClr val="660066"/>
                </a:solidFill>
              </a:rPr>
              <a:t>2-г</a:t>
            </a:r>
            <a:r>
              <a:rPr lang="en-US" sz="2800" b="1" i="1" dirty="0">
                <a:solidFill>
                  <a:srgbClr val="660066"/>
                </a:solidFill>
              </a:rPr>
              <a:t>I</a:t>
            </a:r>
            <a:r>
              <a:rPr lang="ru-RU" sz="2800" b="1" i="1" dirty="0">
                <a:solidFill>
                  <a:srgbClr val="660066"/>
                </a:solidFill>
              </a:rPr>
              <a:t>а </a:t>
            </a:r>
            <a:r>
              <a:rPr lang="ru-RU" sz="2800" b="1" i="1" dirty="0" err="1">
                <a:solidFill>
                  <a:srgbClr val="660066"/>
                </a:solidFill>
              </a:rPr>
              <a:t>тоба</a:t>
            </a:r>
            <a:r>
              <a:rPr lang="ru-RU" sz="2800" b="1" i="1" dirty="0">
                <a:solidFill>
                  <a:srgbClr val="660066"/>
                </a:solidFill>
              </a:rPr>
              <a:t>:  </a:t>
            </a:r>
            <a:r>
              <a:rPr lang="ru-RU" sz="2800" b="1" i="1" dirty="0" err="1">
                <a:solidFill>
                  <a:srgbClr val="7030A0"/>
                </a:solidFill>
              </a:rPr>
              <a:t>метафораш</a:t>
            </a:r>
            <a:endParaRPr lang="ru-RU" sz="2800" b="1" i="1" dirty="0">
              <a:solidFill>
                <a:srgbClr val="7030A0"/>
              </a:solidFill>
            </a:endParaRPr>
          </a:p>
          <a:p>
            <a:pPr marL="0" indent="0">
              <a:buNone/>
            </a:pPr>
            <a:r>
              <a:rPr lang="ru-RU" sz="2800" b="1" i="1" dirty="0">
                <a:solidFill>
                  <a:srgbClr val="4D1346"/>
                </a:solidFill>
              </a:rPr>
              <a:t>3-г</a:t>
            </a:r>
            <a:r>
              <a:rPr lang="en-US" sz="2800" b="1" i="1" dirty="0">
                <a:solidFill>
                  <a:srgbClr val="4D1346"/>
                </a:solidFill>
              </a:rPr>
              <a:t>I</a:t>
            </a:r>
            <a:r>
              <a:rPr lang="ru-RU" sz="2800" b="1" i="1" dirty="0">
                <a:solidFill>
                  <a:srgbClr val="4D1346"/>
                </a:solidFill>
              </a:rPr>
              <a:t>а </a:t>
            </a:r>
            <a:r>
              <a:rPr lang="ru-RU" sz="2800" b="1" i="1" dirty="0" err="1">
                <a:solidFill>
                  <a:srgbClr val="4D1346"/>
                </a:solidFill>
              </a:rPr>
              <a:t>тоба</a:t>
            </a:r>
            <a:r>
              <a:rPr lang="ru-RU" sz="2800" b="1" i="1" dirty="0">
                <a:solidFill>
                  <a:srgbClr val="4D1346"/>
                </a:solidFill>
              </a:rPr>
              <a:t> :  </a:t>
            </a:r>
            <a:r>
              <a:rPr lang="ru-RU" sz="2800" b="1" i="1" dirty="0" err="1">
                <a:solidFill>
                  <a:srgbClr val="7030A0"/>
                </a:solidFill>
              </a:rPr>
              <a:t>олицетворенеш</a:t>
            </a:r>
            <a:endParaRPr lang="ru-RU" sz="2800" b="1" i="1" dirty="0">
              <a:solidFill>
                <a:srgbClr val="7030A0"/>
              </a:solidFill>
            </a:endParaRPr>
          </a:p>
        </p:txBody>
      </p:sp>
      <p:pic>
        <p:nvPicPr>
          <p:cNvPr id="4" name="Рисунок 3">
            <a:extLst>
              <a:ext uri="{FF2B5EF4-FFF2-40B4-BE49-F238E27FC236}">
                <a16:creationId xmlns:a16="http://schemas.microsoft.com/office/drawing/2014/main" id="{2DBB8469-F2D3-44A6-8F90-6C60886D0CA6}"/>
              </a:ext>
            </a:extLst>
          </p:cNvPr>
          <p:cNvPicPr>
            <a:picLocks noChangeAspect="1"/>
          </p:cNvPicPr>
          <p:nvPr/>
        </p:nvPicPr>
        <p:blipFill rotWithShape="1">
          <a:blip r:embed="rId2"/>
          <a:srcRect t="28114" b="32057"/>
          <a:stretch/>
        </p:blipFill>
        <p:spPr>
          <a:xfrm>
            <a:off x="1763688" y="4251958"/>
            <a:ext cx="4098032" cy="658340"/>
          </a:xfrm>
          <a:prstGeom prst="rect">
            <a:avLst/>
          </a:prstGeom>
        </p:spPr>
      </p:pic>
    </p:spTree>
    <p:extLst>
      <p:ext uri="{BB962C8B-B14F-4D97-AF65-F5344CB8AC3E}">
        <p14:creationId xmlns:p14="http://schemas.microsoft.com/office/powerpoint/2010/main" val="3826838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467544" y="609600"/>
            <a:ext cx="7632848" cy="3683496"/>
          </a:xfrm>
        </p:spPr>
        <p:txBody>
          <a:bodyPr/>
          <a:lstStyle/>
          <a:p>
            <a:r>
              <a:rPr lang="ru-RU" sz="2800" b="1" dirty="0" err="1">
                <a:solidFill>
                  <a:srgbClr val="660066"/>
                </a:solidFill>
              </a:rPr>
              <a:t>Эпитеташ</a:t>
            </a:r>
            <a:r>
              <a:rPr lang="ru-RU" sz="2800" dirty="0">
                <a:solidFill>
                  <a:srgbClr val="660066"/>
                </a:solidFill>
              </a:rPr>
              <a:t>: </a:t>
            </a:r>
            <a:r>
              <a:rPr lang="ru-RU" sz="2800" dirty="0">
                <a:solidFill>
                  <a:srgbClr val="7030A0"/>
                </a:solidFill>
              </a:rPr>
              <a:t>хаза </a:t>
            </a:r>
            <a:r>
              <a:rPr lang="ru-RU" sz="2800" dirty="0" err="1">
                <a:solidFill>
                  <a:srgbClr val="7030A0"/>
                </a:solidFill>
              </a:rPr>
              <a:t>урамаш,бай</a:t>
            </a:r>
            <a:r>
              <a:rPr lang="ru-RU" sz="2800" dirty="0">
                <a:solidFill>
                  <a:srgbClr val="7030A0"/>
                </a:solidFill>
              </a:rPr>
              <a:t> </a:t>
            </a:r>
            <a:r>
              <a:rPr lang="ru-RU" sz="2800" dirty="0" err="1">
                <a:solidFill>
                  <a:srgbClr val="7030A0"/>
                </a:solidFill>
              </a:rPr>
              <a:t>сийна</a:t>
            </a:r>
            <a:r>
              <a:rPr lang="ru-RU" sz="2800" dirty="0">
                <a:solidFill>
                  <a:srgbClr val="7030A0"/>
                </a:solidFill>
              </a:rPr>
              <a:t> </a:t>
            </a:r>
            <a:r>
              <a:rPr lang="ru-RU" sz="2800" dirty="0" err="1">
                <a:solidFill>
                  <a:srgbClr val="7030A0"/>
                </a:solidFill>
              </a:rPr>
              <a:t>майданаш</a:t>
            </a:r>
            <a:r>
              <a:rPr lang="ru-RU" sz="2800" dirty="0">
                <a:solidFill>
                  <a:srgbClr val="7030A0"/>
                </a:solidFill>
              </a:rPr>
              <a:t>;</a:t>
            </a:r>
            <a:br>
              <a:rPr lang="ru-RU" sz="2800" dirty="0">
                <a:solidFill>
                  <a:srgbClr val="7030A0"/>
                </a:solidFill>
              </a:rPr>
            </a:br>
            <a:br>
              <a:rPr lang="ru-RU" sz="3200" dirty="0"/>
            </a:br>
            <a:r>
              <a:rPr lang="ru-RU" sz="2800" b="1" dirty="0" err="1">
                <a:solidFill>
                  <a:srgbClr val="660066"/>
                </a:solidFill>
              </a:rPr>
              <a:t>Метафораш</a:t>
            </a:r>
            <a:r>
              <a:rPr lang="ru-RU" sz="2800" b="1" dirty="0">
                <a:solidFill>
                  <a:srgbClr val="660066"/>
                </a:solidFill>
              </a:rPr>
              <a:t>:    </a:t>
            </a:r>
            <a:r>
              <a:rPr lang="ru-RU" sz="2800" dirty="0" err="1">
                <a:solidFill>
                  <a:srgbClr val="7030A0"/>
                </a:solidFill>
              </a:rPr>
              <a:t>шовданаш</a:t>
            </a:r>
            <a:r>
              <a:rPr lang="ru-RU" sz="2800" dirty="0">
                <a:solidFill>
                  <a:srgbClr val="7030A0"/>
                </a:solidFill>
              </a:rPr>
              <a:t> </a:t>
            </a:r>
            <a:r>
              <a:rPr lang="ru-RU" sz="2800" dirty="0" err="1">
                <a:solidFill>
                  <a:srgbClr val="7030A0"/>
                </a:solidFill>
              </a:rPr>
              <a:t>декаш</a:t>
            </a:r>
            <a:r>
              <a:rPr lang="ru-RU" sz="2800" dirty="0">
                <a:solidFill>
                  <a:srgbClr val="7030A0"/>
                </a:solidFill>
              </a:rPr>
              <a:t>, </a:t>
            </a:r>
            <a:r>
              <a:rPr lang="ru-RU" sz="2800" dirty="0" err="1">
                <a:solidFill>
                  <a:srgbClr val="7030A0"/>
                </a:solidFill>
              </a:rPr>
              <a:t>вовшашка</a:t>
            </a:r>
            <a:r>
              <a:rPr lang="ru-RU" sz="2800" dirty="0">
                <a:solidFill>
                  <a:srgbClr val="7030A0"/>
                </a:solidFill>
              </a:rPr>
              <a:t> </a:t>
            </a:r>
            <a:r>
              <a:rPr lang="ru-RU" sz="2800" dirty="0" err="1">
                <a:solidFill>
                  <a:srgbClr val="7030A0"/>
                </a:solidFill>
              </a:rPr>
              <a:t>кхаъ</a:t>
            </a:r>
            <a:r>
              <a:rPr lang="ru-RU" sz="2800" dirty="0">
                <a:solidFill>
                  <a:srgbClr val="7030A0"/>
                </a:solidFill>
              </a:rPr>
              <a:t> </a:t>
            </a:r>
            <a:r>
              <a:rPr lang="ru-RU" sz="2800" dirty="0" err="1">
                <a:solidFill>
                  <a:srgbClr val="7030A0"/>
                </a:solidFill>
              </a:rPr>
              <a:t>боккхуш</a:t>
            </a:r>
            <a:r>
              <a:rPr lang="ru-RU" sz="2800" b="1" dirty="0">
                <a:solidFill>
                  <a:srgbClr val="7030A0"/>
                </a:solidFill>
              </a:rPr>
              <a:t>; </a:t>
            </a:r>
            <a:br>
              <a:rPr lang="ru-RU" sz="2800" b="1" dirty="0">
                <a:solidFill>
                  <a:srgbClr val="7030A0"/>
                </a:solidFill>
              </a:rPr>
            </a:br>
            <a:br>
              <a:rPr lang="ru-RU" sz="3200" b="1" dirty="0"/>
            </a:br>
            <a:r>
              <a:rPr lang="ru-RU" sz="2800" b="1" dirty="0" err="1">
                <a:solidFill>
                  <a:srgbClr val="660066"/>
                </a:solidFill>
              </a:rPr>
              <a:t>Олицетворенеш</a:t>
            </a:r>
            <a:r>
              <a:rPr lang="ru-RU" sz="2800" b="1" dirty="0">
                <a:solidFill>
                  <a:srgbClr val="660066"/>
                </a:solidFill>
              </a:rPr>
              <a:t>:  </a:t>
            </a:r>
            <a:r>
              <a:rPr lang="ru-RU" sz="2800" dirty="0" err="1">
                <a:solidFill>
                  <a:srgbClr val="7030A0"/>
                </a:solidFill>
              </a:rPr>
              <a:t>хьо</a:t>
            </a:r>
            <a:r>
              <a:rPr lang="ru-RU" sz="2800" dirty="0">
                <a:solidFill>
                  <a:srgbClr val="7030A0"/>
                </a:solidFill>
              </a:rPr>
              <a:t> </a:t>
            </a:r>
            <a:r>
              <a:rPr lang="ru-RU" sz="2800" dirty="0" err="1">
                <a:solidFill>
                  <a:srgbClr val="7030A0"/>
                </a:solidFill>
              </a:rPr>
              <a:t>къона</a:t>
            </a:r>
            <a:r>
              <a:rPr lang="ru-RU" sz="2800" dirty="0">
                <a:solidFill>
                  <a:srgbClr val="7030A0"/>
                </a:solidFill>
              </a:rPr>
              <a:t> </a:t>
            </a:r>
            <a:r>
              <a:rPr lang="ru-RU" sz="2800" dirty="0" err="1">
                <a:solidFill>
                  <a:srgbClr val="7030A0"/>
                </a:solidFill>
              </a:rPr>
              <a:t>йара</a:t>
            </a:r>
            <a:r>
              <a:rPr lang="ru-RU" sz="2800" dirty="0">
                <a:solidFill>
                  <a:srgbClr val="7030A0"/>
                </a:solidFill>
              </a:rPr>
              <a:t>, </a:t>
            </a:r>
            <a:r>
              <a:rPr lang="ru-RU" sz="2800" dirty="0" err="1">
                <a:solidFill>
                  <a:srgbClr val="7030A0"/>
                </a:solidFill>
              </a:rPr>
              <a:t>хьо</a:t>
            </a:r>
            <a:r>
              <a:rPr lang="ru-RU" sz="2800" dirty="0">
                <a:solidFill>
                  <a:srgbClr val="7030A0"/>
                </a:solidFill>
              </a:rPr>
              <a:t> </a:t>
            </a:r>
            <a:r>
              <a:rPr lang="ru-RU" sz="2800" dirty="0" err="1">
                <a:solidFill>
                  <a:srgbClr val="7030A0"/>
                </a:solidFill>
              </a:rPr>
              <a:t>къанйелла</a:t>
            </a:r>
            <a:r>
              <a:rPr lang="ru-RU" sz="2800" dirty="0">
                <a:solidFill>
                  <a:srgbClr val="7030A0"/>
                </a:solidFill>
              </a:rPr>
              <a:t>.</a:t>
            </a:r>
          </a:p>
        </p:txBody>
      </p:sp>
      <p:pic>
        <p:nvPicPr>
          <p:cNvPr id="2" name="Рисунок 1">
            <a:extLst>
              <a:ext uri="{FF2B5EF4-FFF2-40B4-BE49-F238E27FC236}">
                <a16:creationId xmlns:a16="http://schemas.microsoft.com/office/drawing/2014/main" id="{F2EE8CD7-B9DD-41AB-816D-C01753B72FE3}"/>
              </a:ext>
            </a:extLst>
          </p:cNvPr>
          <p:cNvPicPr>
            <a:picLocks noChangeAspect="1"/>
          </p:cNvPicPr>
          <p:nvPr/>
        </p:nvPicPr>
        <p:blipFill>
          <a:blip r:embed="rId2"/>
          <a:stretch>
            <a:fillRect/>
          </a:stretch>
        </p:blipFill>
        <p:spPr>
          <a:xfrm>
            <a:off x="1835696" y="4941168"/>
            <a:ext cx="4102964" cy="658425"/>
          </a:xfrm>
          <a:prstGeom prst="rect">
            <a:avLst/>
          </a:prstGeom>
        </p:spPr>
      </p:pic>
    </p:spTree>
    <p:extLst>
      <p:ext uri="{BB962C8B-B14F-4D97-AF65-F5344CB8AC3E}">
        <p14:creationId xmlns:p14="http://schemas.microsoft.com/office/powerpoint/2010/main" val="31190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4653" y="188640"/>
            <a:ext cx="7886700" cy="1008112"/>
          </a:xfrm>
        </p:spPr>
        <p:txBody>
          <a:bodyPr>
            <a:normAutofit fontScale="90000"/>
          </a:bodyPr>
          <a:lstStyle/>
          <a:p>
            <a:r>
              <a:rPr lang="ru-RU" sz="3200" dirty="0"/>
              <a:t>                  </a:t>
            </a:r>
            <a:br>
              <a:rPr lang="ru-RU" sz="3200" dirty="0"/>
            </a:br>
            <a:r>
              <a:rPr lang="ru-RU" sz="3200" dirty="0"/>
              <a:t>                       </a:t>
            </a:r>
            <a:r>
              <a:rPr lang="ru-RU" sz="2800" b="1" i="1" dirty="0">
                <a:solidFill>
                  <a:srgbClr val="4D1346"/>
                </a:solidFill>
              </a:rPr>
              <a:t>Тест</a:t>
            </a:r>
            <a:r>
              <a:rPr lang="ru-RU" sz="3000" b="1" i="1" dirty="0">
                <a:solidFill>
                  <a:srgbClr val="4D1346"/>
                </a:solidFill>
              </a:rPr>
              <a:t>  </a:t>
            </a:r>
          </a:p>
        </p:txBody>
      </p:sp>
      <p:sp>
        <p:nvSpPr>
          <p:cNvPr id="3" name="Объект 2"/>
          <p:cNvSpPr>
            <a:spLocks noGrp="1"/>
          </p:cNvSpPr>
          <p:nvPr>
            <p:ph idx="1"/>
          </p:nvPr>
        </p:nvSpPr>
        <p:spPr>
          <a:xfrm rot="21600000">
            <a:off x="539552" y="692696"/>
            <a:ext cx="8136904" cy="5904656"/>
          </a:xfrm>
        </p:spPr>
        <p:txBody>
          <a:bodyPr>
            <a:normAutofit fontScale="62500" lnSpcReduction="20000"/>
          </a:bodyPr>
          <a:lstStyle/>
          <a:p>
            <a:pPr marL="0" indent="0">
              <a:buNone/>
            </a:pPr>
            <a:endParaRPr lang="ru-RU" sz="2400" dirty="0">
              <a:solidFill>
                <a:schemeClr val="accent5">
                  <a:lumMod val="75000"/>
                </a:schemeClr>
              </a:solidFill>
            </a:endParaRPr>
          </a:p>
          <a:p>
            <a:pPr marL="0" indent="0">
              <a:buNone/>
            </a:pPr>
            <a:r>
              <a:rPr lang="ru-RU" sz="3200" b="1" dirty="0">
                <a:solidFill>
                  <a:srgbClr val="C00000"/>
                </a:solidFill>
              </a:rPr>
              <a:t>  </a:t>
            </a:r>
          </a:p>
          <a:p>
            <a:pPr marL="0" indent="0">
              <a:buNone/>
            </a:pPr>
            <a:r>
              <a:rPr lang="ru-RU" sz="3200" b="1" dirty="0">
                <a:solidFill>
                  <a:srgbClr val="C00000"/>
                </a:solidFill>
              </a:rPr>
              <a:t>1.Х</a:t>
            </a:r>
            <a:r>
              <a:rPr lang="en-US" sz="3200" b="1" dirty="0">
                <a:solidFill>
                  <a:srgbClr val="C00000"/>
                </a:solidFill>
              </a:rPr>
              <a:t>I</a:t>
            </a:r>
            <a:r>
              <a:rPr lang="ru-RU" sz="3200" b="1" dirty="0" err="1">
                <a:solidFill>
                  <a:srgbClr val="C00000"/>
                </a:solidFill>
              </a:rPr>
              <a:t>ун</a:t>
            </a:r>
            <a:r>
              <a:rPr lang="ru-RU" sz="3200" b="1" dirty="0">
                <a:solidFill>
                  <a:srgbClr val="C00000"/>
                </a:solidFill>
              </a:rPr>
              <a:t> дара </a:t>
            </a:r>
            <a:r>
              <a:rPr lang="ru-RU" sz="3200" b="1" dirty="0" err="1">
                <a:solidFill>
                  <a:srgbClr val="C00000"/>
                </a:solidFill>
              </a:rPr>
              <a:t>вайн</a:t>
            </a:r>
            <a:r>
              <a:rPr lang="ru-RU" sz="3200" b="1" dirty="0">
                <a:solidFill>
                  <a:srgbClr val="C00000"/>
                </a:solidFill>
              </a:rPr>
              <a:t> </a:t>
            </a:r>
            <a:r>
              <a:rPr lang="ru-RU" sz="3200" b="1" dirty="0" err="1">
                <a:solidFill>
                  <a:srgbClr val="C00000"/>
                </a:solidFill>
              </a:rPr>
              <a:t>литературни</a:t>
            </a:r>
            <a:r>
              <a:rPr lang="ru-RU" sz="3200" b="1" dirty="0">
                <a:solidFill>
                  <a:srgbClr val="C00000"/>
                </a:solidFill>
              </a:rPr>
              <a:t> </a:t>
            </a:r>
            <a:r>
              <a:rPr lang="ru-RU" sz="3200" b="1" dirty="0" err="1">
                <a:solidFill>
                  <a:srgbClr val="C00000"/>
                </a:solidFill>
              </a:rPr>
              <a:t>турпалхо</a:t>
            </a:r>
            <a:r>
              <a:rPr lang="ru-RU" sz="3200" b="1" dirty="0">
                <a:solidFill>
                  <a:srgbClr val="C00000"/>
                </a:solidFill>
              </a:rPr>
              <a:t> </a:t>
            </a:r>
            <a:r>
              <a:rPr lang="ru-RU" sz="3200" b="1" dirty="0" err="1">
                <a:solidFill>
                  <a:srgbClr val="C00000"/>
                </a:solidFill>
              </a:rPr>
              <a:t>Даймахкахь</a:t>
            </a:r>
            <a:r>
              <a:rPr lang="ru-RU" sz="3200" b="1" dirty="0">
                <a:solidFill>
                  <a:srgbClr val="C00000"/>
                </a:solidFill>
              </a:rPr>
              <a:t> т</a:t>
            </a:r>
            <a:r>
              <a:rPr lang="en-US" sz="3200" b="1" dirty="0">
                <a:solidFill>
                  <a:srgbClr val="C00000"/>
                </a:solidFill>
              </a:rPr>
              <a:t>I</a:t>
            </a:r>
            <a:r>
              <a:rPr lang="ru-RU" sz="3200" b="1" dirty="0" err="1">
                <a:solidFill>
                  <a:srgbClr val="C00000"/>
                </a:solidFill>
              </a:rPr>
              <a:t>еийзош</a:t>
            </a:r>
            <a:r>
              <a:rPr lang="ru-RU" sz="3200" b="1" dirty="0">
                <a:solidFill>
                  <a:srgbClr val="C00000"/>
                </a:solidFill>
              </a:rPr>
              <a:t> дерг?</a:t>
            </a:r>
          </a:p>
          <a:p>
            <a:pPr marL="0" indent="0">
              <a:buNone/>
            </a:pPr>
            <a:r>
              <a:rPr lang="ru-RU" sz="2600" b="1" dirty="0">
                <a:solidFill>
                  <a:srgbClr val="660066"/>
                </a:solidFill>
              </a:rPr>
              <a:t>а)</a:t>
            </a:r>
            <a:r>
              <a:rPr lang="ru-RU" sz="2600" b="1" dirty="0" err="1">
                <a:solidFill>
                  <a:srgbClr val="660066"/>
                </a:solidFill>
              </a:rPr>
              <a:t>доттаг</a:t>
            </a:r>
            <a:r>
              <a:rPr lang="en-US" sz="2600" b="1" dirty="0">
                <a:solidFill>
                  <a:srgbClr val="660066"/>
                </a:solidFill>
              </a:rPr>
              <a:t>I</a:t>
            </a:r>
            <a:r>
              <a:rPr lang="ru-RU" sz="2600" b="1" dirty="0" err="1">
                <a:solidFill>
                  <a:srgbClr val="660066"/>
                </a:solidFill>
              </a:rPr>
              <a:t>аша</a:t>
            </a:r>
            <a:r>
              <a:rPr lang="ru-RU" sz="2600" b="1" dirty="0">
                <a:solidFill>
                  <a:srgbClr val="660066"/>
                </a:solidFill>
              </a:rPr>
              <a:t> ц</a:t>
            </a:r>
            <a:r>
              <a:rPr lang="en-US" sz="2600" b="1" dirty="0">
                <a:solidFill>
                  <a:srgbClr val="660066"/>
                </a:solidFill>
              </a:rPr>
              <a:t>I</a:t>
            </a:r>
            <a:r>
              <a:rPr lang="ru-RU" sz="2600" b="1" dirty="0" err="1">
                <a:solidFill>
                  <a:srgbClr val="660066"/>
                </a:solidFill>
              </a:rPr>
              <a:t>авоьхура</a:t>
            </a:r>
            <a:r>
              <a:rPr lang="ru-RU" sz="2600" b="1" dirty="0">
                <a:solidFill>
                  <a:srgbClr val="660066"/>
                </a:solidFill>
              </a:rPr>
              <a:t>;                                                                                                     б) </a:t>
            </a:r>
            <a:r>
              <a:rPr lang="ru-RU" sz="2600" b="1" dirty="0" err="1">
                <a:solidFill>
                  <a:srgbClr val="660066"/>
                </a:solidFill>
              </a:rPr>
              <a:t>бераллехь</a:t>
            </a:r>
            <a:r>
              <a:rPr lang="ru-RU" sz="2600" b="1" dirty="0">
                <a:solidFill>
                  <a:srgbClr val="660066"/>
                </a:solidFill>
              </a:rPr>
              <a:t> </a:t>
            </a:r>
            <a:r>
              <a:rPr lang="ru-RU" sz="2600" b="1" dirty="0" err="1">
                <a:solidFill>
                  <a:srgbClr val="660066"/>
                </a:solidFill>
              </a:rPr>
              <a:t>лелла</a:t>
            </a:r>
            <a:r>
              <a:rPr lang="ru-RU" sz="2600" b="1" dirty="0">
                <a:solidFill>
                  <a:srgbClr val="660066"/>
                </a:solidFill>
              </a:rPr>
              <a:t> </a:t>
            </a:r>
            <a:r>
              <a:rPr lang="ru-RU" sz="2600" b="1" dirty="0" err="1">
                <a:solidFill>
                  <a:srgbClr val="660066"/>
                </a:solidFill>
              </a:rPr>
              <a:t>меттигаш</a:t>
            </a:r>
            <a:r>
              <a:rPr lang="ru-RU" sz="2600" b="1" dirty="0">
                <a:solidFill>
                  <a:srgbClr val="660066"/>
                </a:solidFill>
              </a:rPr>
              <a:t> </a:t>
            </a:r>
            <a:r>
              <a:rPr lang="ru-RU" sz="2600" b="1" dirty="0" err="1">
                <a:solidFill>
                  <a:srgbClr val="660066"/>
                </a:solidFill>
              </a:rPr>
              <a:t>йара</a:t>
            </a:r>
            <a:r>
              <a:rPr lang="ru-RU" sz="2600" b="1" dirty="0">
                <a:solidFill>
                  <a:srgbClr val="660066"/>
                </a:solidFill>
              </a:rPr>
              <a:t>;                                                                                                           в) ц</a:t>
            </a:r>
            <a:r>
              <a:rPr lang="en-US" sz="2600" b="1" dirty="0">
                <a:solidFill>
                  <a:srgbClr val="660066"/>
                </a:solidFill>
              </a:rPr>
              <a:t>I</a:t>
            </a:r>
            <a:r>
              <a:rPr lang="ru-RU" sz="2600" b="1" dirty="0" err="1">
                <a:solidFill>
                  <a:srgbClr val="660066"/>
                </a:solidFill>
              </a:rPr>
              <a:t>ахь</a:t>
            </a:r>
            <a:r>
              <a:rPr lang="ru-RU" sz="2600" b="1" dirty="0">
                <a:solidFill>
                  <a:srgbClr val="660066"/>
                </a:solidFill>
              </a:rPr>
              <a:t> </a:t>
            </a:r>
            <a:r>
              <a:rPr lang="ru-RU" sz="2600" b="1" dirty="0" err="1">
                <a:solidFill>
                  <a:srgbClr val="660066"/>
                </a:solidFill>
              </a:rPr>
              <a:t>болх</a:t>
            </a:r>
            <a:r>
              <a:rPr lang="ru-RU" sz="2600" b="1" dirty="0">
                <a:solidFill>
                  <a:srgbClr val="660066"/>
                </a:solidFill>
              </a:rPr>
              <a:t> </a:t>
            </a:r>
            <a:r>
              <a:rPr lang="ru-RU" sz="2600" b="1" dirty="0" err="1">
                <a:solidFill>
                  <a:srgbClr val="660066"/>
                </a:solidFill>
              </a:rPr>
              <a:t>нисбеллера</a:t>
            </a:r>
            <a:r>
              <a:rPr lang="ru-RU" sz="2200" dirty="0">
                <a:solidFill>
                  <a:srgbClr val="660066"/>
                </a:solidFill>
              </a:rPr>
              <a:t>.</a:t>
            </a:r>
          </a:p>
          <a:p>
            <a:pPr marL="0" indent="0">
              <a:buNone/>
            </a:pPr>
            <a:r>
              <a:rPr lang="ru-RU" sz="3100" b="1" dirty="0">
                <a:solidFill>
                  <a:srgbClr val="C00000"/>
                </a:solidFill>
              </a:rPr>
              <a:t>2.Хьаьнга болу </a:t>
            </a:r>
            <a:r>
              <a:rPr lang="ru-RU" sz="3100" b="1" dirty="0" err="1">
                <a:solidFill>
                  <a:srgbClr val="C00000"/>
                </a:solidFill>
              </a:rPr>
              <a:t>шен</a:t>
            </a:r>
            <a:r>
              <a:rPr lang="ru-RU" sz="3100" b="1" dirty="0">
                <a:solidFill>
                  <a:srgbClr val="C00000"/>
                </a:solidFill>
              </a:rPr>
              <a:t> </a:t>
            </a:r>
            <a:r>
              <a:rPr lang="ru-RU" sz="3100" b="1" dirty="0" err="1">
                <a:solidFill>
                  <a:srgbClr val="C00000"/>
                </a:solidFill>
              </a:rPr>
              <a:t>безам</a:t>
            </a:r>
            <a:r>
              <a:rPr lang="ru-RU" sz="3100" b="1" dirty="0">
                <a:solidFill>
                  <a:srgbClr val="C00000"/>
                </a:solidFill>
              </a:rPr>
              <a:t> </a:t>
            </a:r>
            <a:r>
              <a:rPr lang="ru-RU" sz="3100" b="1" dirty="0" err="1">
                <a:solidFill>
                  <a:srgbClr val="C00000"/>
                </a:solidFill>
              </a:rPr>
              <a:t>бицлур</a:t>
            </a:r>
            <a:r>
              <a:rPr lang="ru-RU" sz="3100" b="1" dirty="0">
                <a:solidFill>
                  <a:srgbClr val="C00000"/>
                </a:solidFill>
              </a:rPr>
              <a:t> бац </a:t>
            </a:r>
            <a:r>
              <a:rPr lang="ru-RU" sz="3100" b="1" dirty="0" err="1">
                <a:solidFill>
                  <a:srgbClr val="C00000"/>
                </a:solidFill>
              </a:rPr>
              <a:t>боху</a:t>
            </a:r>
            <a:r>
              <a:rPr lang="ru-RU" sz="3100" b="1" dirty="0">
                <a:solidFill>
                  <a:srgbClr val="C00000"/>
                </a:solidFill>
              </a:rPr>
              <a:t>  поэта хан </a:t>
            </a:r>
            <a:r>
              <a:rPr lang="ru-RU" sz="3100" b="1" dirty="0" err="1">
                <a:solidFill>
                  <a:srgbClr val="C00000"/>
                </a:solidFill>
              </a:rPr>
              <a:t>йаларх</a:t>
            </a:r>
            <a:r>
              <a:rPr lang="ru-RU" sz="3100" b="1" dirty="0">
                <a:solidFill>
                  <a:srgbClr val="C00000"/>
                </a:solidFill>
              </a:rPr>
              <a:t>?</a:t>
            </a:r>
          </a:p>
          <a:p>
            <a:pPr marL="0" indent="0">
              <a:buNone/>
            </a:pPr>
            <a:r>
              <a:rPr lang="ru-RU" sz="2600" b="1" dirty="0">
                <a:solidFill>
                  <a:srgbClr val="660066"/>
                </a:solidFill>
              </a:rPr>
              <a:t>а) </a:t>
            </a:r>
            <a:r>
              <a:rPr lang="ru-RU" sz="2600" b="1" dirty="0" err="1">
                <a:solidFill>
                  <a:srgbClr val="660066"/>
                </a:solidFill>
              </a:rPr>
              <a:t>нене</a:t>
            </a:r>
            <a:r>
              <a:rPr lang="ru-RU" sz="2600" b="1" dirty="0">
                <a:solidFill>
                  <a:srgbClr val="660066"/>
                </a:solidFill>
              </a:rPr>
              <a:t>;                                                                                                                                      б)</a:t>
            </a:r>
            <a:r>
              <a:rPr lang="ru-RU" sz="2600" b="1" dirty="0" err="1">
                <a:solidFill>
                  <a:srgbClr val="660066"/>
                </a:solidFill>
              </a:rPr>
              <a:t>йуьрте</a:t>
            </a:r>
            <a:r>
              <a:rPr lang="ru-RU" sz="2600" b="1" dirty="0">
                <a:solidFill>
                  <a:srgbClr val="660066"/>
                </a:solidFill>
              </a:rPr>
              <a:t>;                                                                                                                               в)  школе</a:t>
            </a:r>
            <a:r>
              <a:rPr lang="ru-RU" sz="2600" dirty="0"/>
              <a:t>.                                                                                                                                                </a:t>
            </a:r>
            <a:r>
              <a:rPr lang="ru-RU" sz="3100" b="1" dirty="0">
                <a:solidFill>
                  <a:srgbClr val="C00000"/>
                </a:solidFill>
              </a:rPr>
              <a:t>3.Винчу </a:t>
            </a:r>
            <a:r>
              <a:rPr lang="ru-RU" sz="3100" b="1" dirty="0" err="1">
                <a:solidFill>
                  <a:srgbClr val="C00000"/>
                </a:solidFill>
              </a:rPr>
              <a:t>йуьрте</a:t>
            </a:r>
            <a:r>
              <a:rPr lang="ru-RU" sz="3100" b="1" dirty="0">
                <a:solidFill>
                  <a:srgbClr val="C00000"/>
                </a:solidFill>
              </a:rPr>
              <a:t> </a:t>
            </a:r>
            <a:r>
              <a:rPr lang="ru-RU" sz="3100" b="1" dirty="0" err="1">
                <a:solidFill>
                  <a:srgbClr val="C00000"/>
                </a:solidFill>
              </a:rPr>
              <a:t>сатийсар</a:t>
            </a:r>
            <a:r>
              <a:rPr lang="ru-RU" sz="3100" b="1" dirty="0">
                <a:solidFill>
                  <a:srgbClr val="C00000"/>
                </a:solidFill>
              </a:rPr>
              <a:t> </a:t>
            </a:r>
            <a:r>
              <a:rPr lang="ru-RU" sz="3100" b="1" dirty="0" err="1">
                <a:solidFill>
                  <a:srgbClr val="C00000"/>
                </a:solidFill>
              </a:rPr>
              <a:t>даздала</a:t>
            </a:r>
            <a:r>
              <a:rPr lang="ru-RU" sz="3100" b="1" dirty="0">
                <a:solidFill>
                  <a:srgbClr val="C00000"/>
                </a:solidFill>
              </a:rPr>
              <a:t> </a:t>
            </a:r>
            <a:r>
              <a:rPr lang="ru-RU" sz="3100" b="1" dirty="0" err="1">
                <a:solidFill>
                  <a:srgbClr val="C00000"/>
                </a:solidFill>
              </a:rPr>
              <a:t>доьлча</a:t>
            </a:r>
            <a:r>
              <a:rPr lang="ru-RU" sz="3100" b="1" dirty="0">
                <a:solidFill>
                  <a:srgbClr val="C00000"/>
                </a:solidFill>
              </a:rPr>
              <a:t>, х</a:t>
            </a:r>
            <a:r>
              <a:rPr lang="en-US" sz="3100" b="1" dirty="0">
                <a:solidFill>
                  <a:srgbClr val="C00000"/>
                </a:solidFill>
              </a:rPr>
              <a:t>I</a:t>
            </a:r>
            <a:r>
              <a:rPr lang="ru-RU" sz="3100" b="1" dirty="0" err="1">
                <a:solidFill>
                  <a:srgbClr val="C00000"/>
                </a:solidFill>
              </a:rPr>
              <a:t>ун</a:t>
            </a:r>
            <a:r>
              <a:rPr lang="ru-RU" sz="3100" b="1" dirty="0">
                <a:solidFill>
                  <a:srgbClr val="C00000"/>
                </a:solidFill>
              </a:rPr>
              <a:t> дан </a:t>
            </a:r>
            <a:r>
              <a:rPr lang="ru-RU" sz="3100" b="1" dirty="0" err="1">
                <a:solidFill>
                  <a:srgbClr val="C00000"/>
                </a:solidFill>
              </a:rPr>
              <a:t>нигат</a:t>
            </a:r>
            <a:r>
              <a:rPr lang="ru-RU" sz="3100" b="1" dirty="0">
                <a:solidFill>
                  <a:srgbClr val="C00000"/>
                </a:solidFill>
              </a:rPr>
              <a:t> до автора? </a:t>
            </a:r>
          </a:p>
          <a:p>
            <a:pPr marL="0" indent="0">
              <a:buNone/>
            </a:pPr>
            <a:r>
              <a:rPr lang="ru-RU" sz="2600" b="1" dirty="0">
                <a:solidFill>
                  <a:srgbClr val="660066"/>
                </a:solidFill>
              </a:rPr>
              <a:t>а)</a:t>
            </a:r>
            <a:r>
              <a:rPr lang="ru-RU" sz="2600" b="1" dirty="0" err="1">
                <a:solidFill>
                  <a:srgbClr val="660066"/>
                </a:solidFill>
              </a:rPr>
              <a:t>кхечу</a:t>
            </a:r>
            <a:r>
              <a:rPr lang="ru-RU" sz="2600" b="1" dirty="0">
                <a:solidFill>
                  <a:srgbClr val="660066"/>
                </a:solidFill>
              </a:rPr>
              <a:t> </a:t>
            </a:r>
            <a:r>
              <a:rPr lang="ru-RU" sz="2600" b="1" dirty="0" err="1">
                <a:solidFill>
                  <a:srgbClr val="660066"/>
                </a:solidFill>
              </a:rPr>
              <a:t>махка</a:t>
            </a:r>
            <a:r>
              <a:rPr lang="ru-RU" sz="2600" b="1" dirty="0">
                <a:solidFill>
                  <a:srgbClr val="660066"/>
                </a:solidFill>
              </a:rPr>
              <a:t> д</a:t>
            </a:r>
            <a:r>
              <a:rPr lang="en-US" sz="2600" b="1" dirty="0">
                <a:solidFill>
                  <a:srgbClr val="660066"/>
                </a:solidFill>
              </a:rPr>
              <a:t>I</a:t>
            </a:r>
            <a:r>
              <a:rPr lang="ru-RU" sz="2600" b="1" dirty="0" err="1">
                <a:solidFill>
                  <a:srgbClr val="660066"/>
                </a:solidFill>
              </a:rPr>
              <a:t>аваха</a:t>
            </a:r>
            <a:r>
              <a:rPr lang="ru-RU" sz="2600" b="1" dirty="0">
                <a:solidFill>
                  <a:srgbClr val="660066"/>
                </a:solidFill>
              </a:rPr>
              <a:t>;                                                                                                 б)</a:t>
            </a:r>
            <a:r>
              <a:rPr lang="ru-RU" sz="2600" b="1" dirty="0" err="1">
                <a:solidFill>
                  <a:srgbClr val="660066"/>
                </a:solidFill>
              </a:rPr>
              <a:t>йезначу</a:t>
            </a:r>
            <a:r>
              <a:rPr lang="ru-RU" sz="2600" b="1" dirty="0">
                <a:solidFill>
                  <a:srgbClr val="660066"/>
                </a:solidFill>
              </a:rPr>
              <a:t> </a:t>
            </a:r>
            <a:r>
              <a:rPr lang="ru-RU" sz="2600" b="1" dirty="0" err="1">
                <a:solidFill>
                  <a:srgbClr val="660066"/>
                </a:solidFill>
              </a:rPr>
              <a:t>йуьрта</a:t>
            </a:r>
            <a:r>
              <a:rPr lang="ru-RU" sz="2600" b="1" dirty="0">
                <a:solidFill>
                  <a:srgbClr val="660066"/>
                </a:solidFill>
              </a:rPr>
              <a:t> </a:t>
            </a:r>
            <a:r>
              <a:rPr lang="ru-RU" sz="2600" b="1" dirty="0" err="1">
                <a:solidFill>
                  <a:srgbClr val="660066"/>
                </a:solidFill>
              </a:rPr>
              <a:t>ваха</a:t>
            </a:r>
            <a:r>
              <a:rPr lang="ru-RU" sz="2600" b="1" dirty="0">
                <a:solidFill>
                  <a:srgbClr val="660066"/>
                </a:solidFill>
              </a:rPr>
              <a:t>;                                                                                                      в)  г</a:t>
            </a:r>
            <a:r>
              <a:rPr lang="en-US" sz="2600" b="1" dirty="0">
                <a:solidFill>
                  <a:srgbClr val="660066"/>
                </a:solidFill>
              </a:rPr>
              <a:t>I</a:t>
            </a:r>
            <a:r>
              <a:rPr lang="ru-RU" sz="2600" b="1" dirty="0" err="1">
                <a:solidFill>
                  <a:srgbClr val="660066"/>
                </a:solidFill>
              </a:rPr>
              <a:t>алахь</a:t>
            </a:r>
            <a:r>
              <a:rPr lang="ru-RU" sz="2600" b="1" dirty="0">
                <a:solidFill>
                  <a:srgbClr val="660066"/>
                </a:solidFill>
              </a:rPr>
              <a:t> </a:t>
            </a:r>
            <a:r>
              <a:rPr lang="ru-RU" sz="2600" b="1" dirty="0" err="1">
                <a:solidFill>
                  <a:srgbClr val="660066"/>
                </a:solidFill>
              </a:rPr>
              <a:t>Ӏан.</a:t>
            </a:r>
            <a:r>
              <a:rPr lang="ru-RU" sz="2600" b="1" dirty="0">
                <a:solidFill>
                  <a:srgbClr val="660066"/>
                </a:solidFill>
              </a:rPr>
              <a:t>                                                                                                              </a:t>
            </a:r>
          </a:p>
          <a:p>
            <a:pPr marL="0" indent="0">
              <a:buNone/>
            </a:pPr>
            <a:r>
              <a:rPr lang="ru-RU" sz="3400" b="1" dirty="0">
                <a:solidFill>
                  <a:srgbClr val="C00000"/>
                </a:solidFill>
              </a:rPr>
              <a:t>4.Хьенан </a:t>
            </a:r>
            <a:r>
              <a:rPr lang="ru-RU" sz="3400" b="1" dirty="0" err="1">
                <a:solidFill>
                  <a:srgbClr val="C00000"/>
                </a:solidFill>
              </a:rPr>
              <a:t>сурт</a:t>
            </a:r>
            <a:r>
              <a:rPr lang="ru-RU" sz="3400" b="1" dirty="0">
                <a:solidFill>
                  <a:srgbClr val="C00000"/>
                </a:solidFill>
              </a:rPr>
              <a:t> </a:t>
            </a:r>
            <a:r>
              <a:rPr lang="ru-RU" sz="3400" b="1" dirty="0" err="1">
                <a:solidFill>
                  <a:srgbClr val="C00000"/>
                </a:solidFill>
              </a:rPr>
              <a:t>дуьхьалх</a:t>
            </a:r>
            <a:r>
              <a:rPr lang="en-US" sz="3400" b="1" dirty="0">
                <a:solidFill>
                  <a:srgbClr val="C00000"/>
                </a:solidFill>
              </a:rPr>
              <a:t>I</a:t>
            </a:r>
            <a:r>
              <a:rPr lang="ru-RU" sz="3400" b="1" dirty="0" err="1">
                <a:solidFill>
                  <a:srgbClr val="C00000"/>
                </a:solidFill>
              </a:rPr>
              <a:t>уьттуш</a:t>
            </a:r>
            <a:r>
              <a:rPr lang="ru-RU" sz="3400" b="1" dirty="0">
                <a:solidFill>
                  <a:srgbClr val="C00000"/>
                </a:solidFill>
              </a:rPr>
              <a:t> зама з)</a:t>
            </a:r>
            <a:r>
              <a:rPr lang="ru-RU" sz="2600" b="1" dirty="0">
                <a:solidFill>
                  <a:srgbClr val="660066"/>
                </a:solidFill>
              </a:rPr>
              <a:t>                                                                                                                                                                                                                                                                                                  б) </a:t>
            </a:r>
            <a:r>
              <a:rPr lang="ru-RU" sz="2600" b="1" dirty="0" err="1">
                <a:solidFill>
                  <a:srgbClr val="660066"/>
                </a:solidFill>
              </a:rPr>
              <a:t>хьехархочун</a:t>
            </a:r>
            <a:r>
              <a:rPr lang="ru-RU" sz="2600" b="1" dirty="0">
                <a:solidFill>
                  <a:srgbClr val="660066"/>
                </a:solidFill>
              </a:rPr>
              <a:t>;                                                                                                               в) </a:t>
            </a:r>
            <a:r>
              <a:rPr lang="ru-RU" sz="2600" b="1" dirty="0" err="1">
                <a:solidFill>
                  <a:srgbClr val="660066"/>
                </a:solidFill>
              </a:rPr>
              <a:t>йезаран</a:t>
            </a:r>
            <a:r>
              <a:rPr lang="ru-RU" sz="2600" b="1" dirty="0">
                <a:solidFill>
                  <a:srgbClr val="660066"/>
                </a:solidFill>
              </a:rPr>
              <a:t> </a:t>
            </a:r>
            <a:r>
              <a:rPr lang="ru-RU" sz="2600" dirty="0"/>
              <a:t>.                                                                                                                                                                                                                                                                                                                                                                                                                                                                                                                                                                                                                                                                                                                                                                                                                                                                                                                                                                                                                                                                                                                                                                                                                                                                                                                                                                                                                                                                                                                                                              </a:t>
            </a:r>
            <a:r>
              <a:rPr lang="ru-RU" sz="2800" dirty="0">
                <a:solidFill>
                  <a:schemeClr val="accent5">
                    <a:lumMod val="75000"/>
                  </a:schemeClr>
                </a:solidFill>
              </a:rPr>
              <a:t>  </a:t>
            </a:r>
          </a:p>
          <a:p>
            <a:pPr marL="0" indent="0">
              <a:buNone/>
            </a:pPr>
            <a:endParaRPr lang="ru-RU" sz="2600" dirty="0"/>
          </a:p>
          <a:p>
            <a:pPr marL="0" indent="0">
              <a:buNone/>
            </a:pPr>
            <a:r>
              <a:rPr lang="ru-RU" sz="2600" dirty="0"/>
              <a:t>                                                 1) б;  2) а;  3) б;  4) а.</a:t>
            </a:r>
          </a:p>
        </p:txBody>
      </p:sp>
    </p:spTree>
    <p:extLst>
      <p:ext uri="{BB962C8B-B14F-4D97-AF65-F5344CB8AC3E}">
        <p14:creationId xmlns:p14="http://schemas.microsoft.com/office/powerpoint/2010/main" val="1087249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7886700" cy="1368151"/>
          </a:xfrm>
        </p:spPr>
        <p:txBody>
          <a:bodyPr>
            <a:normAutofit fontScale="90000"/>
          </a:bodyPr>
          <a:lstStyle/>
          <a:p>
            <a:r>
              <a:rPr lang="ru-RU" sz="3600" b="1" dirty="0">
                <a:solidFill>
                  <a:srgbClr val="C00000"/>
                </a:solidFill>
              </a:rPr>
              <a:t>    </a:t>
            </a:r>
            <a:r>
              <a:rPr lang="ru-RU" b="1" dirty="0">
                <a:solidFill>
                  <a:srgbClr val="C00000"/>
                </a:solidFill>
              </a:rPr>
              <a:t> </a:t>
            </a:r>
            <a:br>
              <a:rPr lang="ru-RU" b="1" dirty="0">
                <a:solidFill>
                  <a:srgbClr val="C00000"/>
                </a:solidFill>
              </a:rPr>
            </a:br>
            <a:r>
              <a:rPr lang="ru-RU" b="1" dirty="0">
                <a:solidFill>
                  <a:srgbClr val="C00000"/>
                </a:solidFill>
              </a:rPr>
              <a:t>     </a:t>
            </a:r>
            <a:r>
              <a:rPr lang="ru-RU" b="1" i="1" dirty="0" err="1">
                <a:solidFill>
                  <a:srgbClr val="C00000"/>
                </a:solidFill>
              </a:rPr>
              <a:t>Ловзар</a:t>
            </a:r>
            <a:r>
              <a:rPr lang="ru-RU" b="1" i="1" dirty="0">
                <a:solidFill>
                  <a:srgbClr val="C00000"/>
                </a:solidFill>
              </a:rPr>
              <a:t>  «</a:t>
            </a:r>
            <a:r>
              <a:rPr lang="ru-RU" b="1" i="1" dirty="0" err="1">
                <a:solidFill>
                  <a:srgbClr val="C00000"/>
                </a:solidFill>
              </a:rPr>
              <a:t>Уггар</a:t>
            </a:r>
            <a:r>
              <a:rPr lang="ru-RU" b="1" i="1" dirty="0">
                <a:solidFill>
                  <a:srgbClr val="C00000"/>
                </a:solidFill>
              </a:rPr>
              <a:t> а дика </a:t>
            </a:r>
            <a:r>
              <a:rPr lang="ru-RU" b="1" i="1" dirty="0" err="1">
                <a:solidFill>
                  <a:srgbClr val="C00000"/>
                </a:solidFill>
              </a:rPr>
              <a:t>кицанхо</a:t>
            </a:r>
            <a:r>
              <a:rPr lang="ru-RU" b="1" i="1" dirty="0">
                <a:solidFill>
                  <a:srgbClr val="C00000"/>
                </a:solidFill>
              </a:rPr>
              <a:t>»</a:t>
            </a:r>
          </a:p>
        </p:txBody>
      </p:sp>
      <p:sp>
        <p:nvSpPr>
          <p:cNvPr id="3" name="Объект 2"/>
          <p:cNvSpPr>
            <a:spLocks noGrp="1"/>
          </p:cNvSpPr>
          <p:nvPr>
            <p:ph idx="1"/>
          </p:nvPr>
        </p:nvSpPr>
        <p:spPr>
          <a:xfrm>
            <a:off x="829941" y="1484784"/>
            <a:ext cx="7687766" cy="4968552"/>
          </a:xfrm>
        </p:spPr>
        <p:txBody>
          <a:bodyPr>
            <a:normAutofit fontScale="70000" lnSpcReduction="20000"/>
          </a:bodyPr>
          <a:lstStyle/>
          <a:p>
            <a:pPr marL="0" indent="0">
              <a:buNone/>
            </a:pPr>
            <a:endParaRPr lang="ru-RU" sz="2800" b="1" dirty="0">
              <a:solidFill>
                <a:schemeClr val="accent6">
                  <a:lumMod val="50000"/>
                </a:schemeClr>
              </a:solidFill>
            </a:endParaRPr>
          </a:p>
          <a:p>
            <a:pPr marL="0" indent="0">
              <a:buNone/>
            </a:pPr>
            <a:r>
              <a:rPr lang="ru-RU" sz="3800" b="1" dirty="0">
                <a:solidFill>
                  <a:srgbClr val="7030A0"/>
                </a:solidFill>
              </a:rPr>
              <a:t>Х</a:t>
            </a:r>
            <a:r>
              <a:rPr lang="en-US" sz="3800" b="1" dirty="0">
                <a:solidFill>
                  <a:srgbClr val="7030A0"/>
                </a:solidFill>
              </a:rPr>
              <a:t>I</a:t>
            </a:r>
            <a:r>
              <a:rPr lang="ru-RU" sz="3800" b="1" dirty="0" err="1">
                <a:solidFill>
                  <a:srgbClr val="7030A0"/>
                </a:solidFill>
              </a:rPr>
              <a:t>окху</a:t>
            </a:r>
            <a:r>
              <a:rPr lang="ru-RU" sz="3800" b="1" dirty="0">
                <a:solidFill>
                  <a:srgbClr val="7030A0"/>
                </a:solidFill>
              </a:rPr>
              <a:t> т</a:t>
            </a:r>
            <a:r>
              <a:rPr lang="en-US" sz="3800" b="1" dirty="0">
                <a:solidFill>
                  <a:srgbClr val="7030A0"/>
                </a:solidFill>
              </a:rPr>
              <a:t>I</a:t>
            </a:r>
            <a:r>
              <a:rPr lang="ru-RU" sz="3800" b="1" dirty="0" err="1">
                <a:solidFill>
                  <a:srgbClr val="7030A0"/>
                </a:solidFill>
              </a:rPr>
              <a:t>етовжаран</a:t>
            </a:r>
            <a:r>
              <a:rPr lang="ru-RU" sz="3800" b="1" dirty="0">
                <a:solidFill>
                  <a:srgbClr val="7030A0"/>
                </a:solidFill>
              </a:rPr>
              <a:t> </a:t>
            </a:r>
            <a:r>
              <a:rPr lang="ru-RU" sz="3800" b="1" dirty="0" err="1">
                <a:solidFill>
                  <a:srgbClr val="7030A0"/>
                </a:solidFill>
              </a:rPr>
              <a:t>хаттаршна</a:t>
            </a:r>
            <a:r>
              <a:rPr lang="ru-RU" sz="3800" b="1" dirty="0">
                <a:solidFill>
                  <a:srgbClr val="7030A0"/>
                </a:solidFill>
              </a:rPr>
              <a:t> </a:t>
            </a:r>
            <a:r>
              <a:rPr lang="ru-RU" sz="3800" b="1" dirty="0" err="1">
                <a:solidFill>
                  <a:srgbClr val="7030A0"/>
                </a:solidFill>
              </a:rPr>
              <a:t>жоьпаш</a:t>
            </a:r>
            <a:r>
              <a:rPr lang="ru-RU" sz="3800" b="1" dirty="0">
                <a:solidFill>
                  <a:srgbClr val="7030A0"/>
                </a:solidFill>
              </a:rPr>
              <a:t> </a:t>
            </a:r>
            <a:r>
              <a:rPr lang="ru-RU" sz="3800" b="1" dirty="0" err="1">
                <a:solidFill>
                  <a:srgbClr val="7030A0"/>
                </a:solidFill>
              </a:rPr>
              <a:t>луш</a:t>
            </a:r>
            <a:r>
              <a:rPr lang="ru-RU" sz="3800" b="1" dirty="0">
                <a:solidFill>
                  <a:srgbClr val="7030A0"/>
                </a:solidFill>
              </a:rPr>
              <a:t> </a:t>
            </a:r>
            <a:r>
              <a:rPr lang="ru-RU" sz="3800" b="1" dirty="0" err="1">
                <a:solidFill>
                  <a:srgbClr val="7030A0"/>
                </a:solidFill>
              </a:rPr>
              <a:t>меттах</a:t>
            </a:r>
            <a:r>
              <a:rPr lang="en-US" sz="3800" b="1" dirty="0">
                <a:solidFill>
                  <a:srgbClr val="7030A0"/>
                </a:solidFill>
              </a:rPr>
              <a:t>I</a:t>
            </a:r>
            <a:r>
              <a:rPr lang="ru-RU" sz="3800" b="1" dirty="0" err="1">
                <a:solidFill>
                  <a:srgbClr val="7030A0"/>
                </a:solidFill>
              </a:rPr>
              <a:t>иттаде</a:t>
            </a:r>
            <a:r>
              <a:rPr lang="ru-RU" sz="3800" b="1" dirty="0">
                <a:solidFill>
                  <a:srgbClr val="7030A0"/>
                </a:solidFill>
              </a:rPr>
              <a:t> </a:t>
            </a:r>
            <a:r>
              <a:rPr lang="ru-RU" sz="3800" b="1" dirty="0" err="1">
                <a:solidFill>
                  <a:srgbClr val="7030A0"/>
                </a:solidFill>
              </a:rPr>
              <a:t>халкъан</a:t>
            </a:r>
            <a:r>
              <a:rPr lang="ru-RU" sz="3800" b="1" dirty="0">
                <a:solidFill>
                  <a:srgbClr val="7030A0"/>
                </a:solidFill>
              </a:rPr>
              <a:t>  </a:t>
            </a:r>
            <a:r>
              <a:rPr lang="ru-RU" sz="3800" b="1" dirty="0" err="1">
                <a:solidFill>
                  <a:srgbClr val="7030A0"/>
                </a:solidFill>
              </a:rPr>
              <a:t>кицанаш</a:t>
            </a:r>
            <a:r>
              <a:rPr lang="ru-RU" sz="3100" b="1" dirty="0">
                <a:solidFill>
                  <a:srgbClr val="7030A0"/>
                </a:solidFill>
              </a:rPr>
              <a:t>: </a:t>
            </a:r>
          </a:p>
          <a:p>
            <a:pPr marL="0" indent="0">
              <a:buNone/>
            </a:pPr>
            <a:r>
              <a:rPr lang="ru-RU" sz="3200" b="1" dirty="0">
                <a:solidFill>
                  <a:srgbClr val="660066"/>
                </a:solidFill>
              </a:rPr>
              <a:t>1.Шен ц</a:t>
            </a:r>
            <a:r>
              <a:rPr lang="en-US" sz="3200" b="1" dirty="0">
                <a:solidFill>
                  <a:srgbClr val="660066"/>
                </a:solidFill>
              </a:rPr>
              <a:t>I</a:t>
            </a:r>
            <a:r>
              <a:rPr lang="ru-RU" sz="3200" b="1" dirty="0">
                <a:solidFill>
                  <a:srgbClr val="660066"/>
                </a:solidFill>
              </a:rPr>
              <a:t>а </a:t>
            </a:r>
            <a:r>
              <a:rPr lang="ru-RU" sz="3200" b="1" dirty="0" err="1">
                <a:solidFill>
                  <a:srgbClr val="660066"/>
                </a:solidFill>
              </a:rPr>
              <a:t>муьлхачу</a:t>
            </a:r>
            <a:r>
              <a:rPr lang="ru-RU" sz="3200" b="1" dirty="0">
                <a:solidFill>
                  <a:srgbClr val="660066"/>
                </a:solidFill>
              </a:rPr>
              <a:t> </a:t>
            </a:r>
            <a:r>
              <a:rPr lang="ru-RU" sz="3200" b="1" dirty="0" err="1">
                <a:solidFill>
                  <a:srgbClr val="660066"/>
                </a:solidFill>
              </a:rPr>
              <a:t>басехь</a:t>
            </a:r>
            <a:r>
              <a:rPr lang="ru-RU" sz="3200" b="1" dirty="0">
                <a:solidFill>
                  <a:srgbClr val="660066"/>
                </a:solidFill>
              </a:rPr>
              <a:t> </a:t>
            </a:r>
            <a:r>
              <a:rPr lang="ru-RU" sz="3200" b="1" dirty="0" err="1">
                <a:solidFill>
                  <a:srgbClr val="660066"/>
                </a:solidFill>
              </a:rPr>
              <a:t>го</a:t>
            </a:r>
            <a:r>
              <a:rPr lang="ru-RU" sz="3200" b="1" dirty="0">
                <a:solidFill>
                  <a:srgbClr val="660066"/>
                </a:solidFill>
              </a:rPr>
              <a:t> ? ________________</a:t>
            </a:r>
          </a:p>
          <a:p>
            <a:pPr marL="0" indent="0">
              <a:buNone/>
            </a:pPr>
            <a:r>
              <a:rPr lang="ru-RU" sz="3200" b="1" dirty="0">
                <a:solidFill>
                  <a:srgbClr val="660066"/>
                </a:solidFill>
              </a:rPr>
              <a:t> 2.Пхьагал стен </a:t>
            </a:r>
            <a:r>
              <a:rPr lang="ru-RU" sz="3200" b="1" dirty="0" err="1">
                <a:solidFill>
                  <a:srgbClr val="660066"/>
                </a:solidFill>
              </a:rPr>
              <a:t>ца</a:t>
            </a:r>
            <a:r>
              <a:rPr lang="ru-RU" sz="3200" b="1" dirty="0">
                <a:solidFill>
                  <a:srgbClr val="660066"/>
                </a:solidFill>
              </a:rPr>
              <a:t> </a:t>
            </a:r>
            <a:r>
              <a:rPr lang="ru-RU" sz="3200" b="1" dirty="0" err="1">
                <a:solidFill>
                  <a:srgbClr val="660066"/>
                </a:solidFill>
              </a:rPr>
              <a:t>лаьцна</a:t>
            </a:r>
            <a:r>
              <a:rPr lang="ru-RU" sz="3200" b="1" dirty="0">
                <a:solidFill>
                  <a:srgbClr val="660066"/>
                </a:solidFill>
              </a:rPr>
              <a:t>? ____________________</a:t>
            </a:r>
          </a:p>
          <a:p>
            <a:pPr marL="0" indent="0">
              <a:buNone/>
            </a:pPr>
            <a:r>
              <a:rPr lang="ru-RU" sz="3200" b="1" dirty="0">
                <a:solidFill>
                  <a:srgbClr val="660066"/>
                </a:solidFill>
              </a:rPr>
              <a:t>3.Шен </a:t>
            </a:r>
            <a:r>
              <a:rPr lang="en-US" sz="3200" b="1" dirty="0">
                <a:solidFill>
                  <a:srgbClr val="660066"/>
                </a:solidFill>
              </a:rPr>
              <a:t>I</a:t>
            </a:r>
            <a:r>
              <a:rPr lang="ru-RU" sz="3200" b="1" dirty="0" err="1">
                <a:solidFill>
                  <a:srgbClr val="660066"/>
                </a:solidFill>
              </a:rPr>
              <a:t>ам</a:t>
            </a:r>
            <a:r>
              <a:rPr lang="ru-RU" sz="3200" b="1" dirty="0">
                <a:solidFill>
                  <a:srgbClr val="660066"/>
                </a:solidFill>
              </a:rPr>
              <a:t> стен </a:t>
            </a:r>
            <a:r>
              <a:rPr lang="ru-RU" sz="3200" b="1" dirty="0" err="1">
                <a:solidFill>
                  <a:srgbClr val="660066"/>
                </a:solidFill>
              </a:rPr>
              <a:t>хестабо</a:t>
            </a:r>
            <a:r>
              <a:rPr lang="ru-RU" sz="3200" b="1" dirty="0">
                <a:solidFill>
                  <a:srgbClr val="660066"/>
                </a:solidFill>
              </a:rPr>
              <a:t>? ______________________</a:t>
            </a:r>
          </a:p>
          <a:p>
            <a:pPr marL="0" indent="0">
              <a:buNone/>
            </a:pPr>
            <a:r>
              <a:rPr lang="ru-RU" sz="3200" b="1" dirty="0">
                <a:solidFill>
                  <a:srgbClr val="660066"/>
                </a:solidFill>
              </a:rPr>
              <a:t>4. </a:t>
            </a:r>
            <a:r>
              <a:rPr lang="ru-RU" sz="3200" b="1" dirty="0" err="1">
                <a:solidFill>
                  <a:srgbClr val="660066"/>
                </a:solidFill>
              </a:rPr>
              <a:t>Мичара</a:t>
            </a:r>
            <a:r>
              <a:rPr lang="ru-RU" sz="3200" b="1" dirty="0">
                <a:solidFill>
                  <a:srgbClr val="660066"/>
                </a:solidFill>
              </a:rPr>
              <a:t> </a:t>
            </a:r>
            <a:r>
              <a:rPr lang="ru-RU" sz="3200" b="1" dirty="0" err="1">
                <a:solidFill>
                  <a:srgbClr val="660066"/>
                </a:solidFill>
              </a:rPr>
              <a:t>шовда</a:t>
            </a:r>
            <a:r>
              <a:rPr lang="ru-RU" sz="3200" b="1" dirty="0">
                <a:solidFill>
                  <a:srgbClr val="660066"/>
                </a:solidFill>
              </a:rPr>
              <a:t> </a:t>
            </a:r>
            <a:r>
              <a:rPr lang="ru-RU" sz="3200" b="1" dirty="0" err="1">
                <a:solidFill>
                  <a:srgbClr val="660066"/>
                </a:solidFill>
              </a:rPr>
              <a:t>хуьлу</a:t>
            </a:r>
            <a:r>
              <a:rPr lang="ru-RU" sz="3200" b="1" dirty="0">
                <a:solidFill>
                  <a:srgbClr val="660066"/>
                </a:solidFill>
              </a:rPr>
              <a:t> </a:t>
            </a:r>
            <a:r>
              <a:rPr lang="ru-RU" sz="3200" b="1" dirty="0" err="1">
                <a:solidFill>
                  <a:srgbClr val="660066"/>
                </a:solidFill>
              </a:rPr>
              <a:t>чомехь</a:t>
            </a:r>
            <a:r>
              <a:rPr lang="ru-RU" sz="3200" b="1" dirty="0">
                <a:solidFill>
                  <a:srgbClr val="660066"/>
                </a:solidFill>
              </a:rPr>
              <a:t>?_________________</a:t>
            </a:r>
          </a:p>
          <a:p>
            <a:pPr marL="0" indent="0">
              <a:buNone/>
            </a:pPr>
            <a:r>
              <a:rPr lang="ru-RU" sz="3200" b="1" dirty="0">
                <a:solidFill>
                  <a:srgbClr val="660066"/>
                </a:solidFill>
              </a:rPr>
              <a:t>5.Хьенан Нана ю </a:t>
            </a:r>
            <a:r>
              <a:rPr lang="ru-RU" sz="3200" b="1" dirty="0" err="1">
                <a:solidFill>
                  <a:srgbClr val="660066"/>
                </a:solidFill>
              </a:rPr>
              <a:t>Даймохк</a:t>
            </a:r>
            <a:r>
              <a:rPr lang="ru-RU" sz="3200" b="1" dirty="0">
                <a:solidFill>
                  <a:srgbClr val="4D1346"/>
                </a:solidFill>
              </a:rPr>
              <a:t>? _____________________</a:t>
            </a:r>
          </a:p>
          <a:p>
            <a:pPr marL="0" indent="0">
              <a:buNone/>
            </a:pPr>
            <a:r>
              <a:rPr lang="ru-RU" sz="3200" b="1" dirty="0">
                <a:solidFill>
                  <a:srgbClr val="4D1346"/>
                </a:solidFill>
              </a:rPr>
              <a:t>6.Маца </a:t>
            </a:r>
            <a:r>
              <a:rPr lang="ru-RU" sz="3200" b="1" dirty="0" err="1">
                <a:solidFill>
                  <a:srgbClr val="4D1346"/>
                </a:solidFill>
              </a:rPr>
              <a:t>йоьрзу</a:t>
            </a:r>
            <a:r>
              <a:rPr lang="ru-RU" sz="3200" b="1" dirty="0">
                <a:solidFill>
                  <a:srgbClr val="4D1346"/>
                </a:solidFill>
              </a:rPr>
              <a:t> </a:t>
            </a:r>
            <a:r>
              <a:rPr lang="ru-RU" sz="3200" b="1" dirty="0" err="1">
                <a:solidFill>
                  <a:srgbClr val="4D1346"/>
                </a:solidFill>
              </a:rPr>
              <a:t>къиг</a:t>
            </a:r>
            <a:r>
              <a:rPr lang="ru-RU" sz="3200" b="1" dirty="0">
                <a:solidFill>
                  <a:srgbClr val="4D1346"/>
                </a:solidFill>
              </a:rPr>
              <a:t> </a:t>
            </a:r>
            <a:r>
              <a:rPr lang="ru-RU" sz="3200" b="1" dirty="0" err="1">
                <a:solidFill>
                  <a:srgbClr val="4D1346"/>
                </a:solidFill>
              </a:rPr>
              <a:t>шен</a:t>
            </a:r>
            <a:r>
              <a:rPr lang="ru-RU" sz="3200" b="1" dirty="0">
                <a:solidFill>
                  <a:srgbClr val="4D1346"/>
                </a:solidFill>
              </a:rPr>
              <a:t> </a:t>
            </a:r>
            <a:r>
              <a:rPr lang="ru-RU" sz="3200" b="1" dirty="0" err="1">
                <a:solidFill>
                  <a:srgbClr val="4D1346"/>
                </a:solidFill>
              </a:rPr>
              <a:t>цӀа</a:t>
            </a:r>
            <a:r>
              <a:rPr lang="ru-RU" sz="3200" b="1" dirty="0">
                <a:solidFill>
                  <a:srgbClr val="4D1346"/>
                </a:solidFill>
              </a:rPr>
              <a:t>?___________________</a:t>
            </a:r>
          </a:p>
          <a:p>
            <a:pPr marL="0" indent="0">
              <a:buNone/>
            </a:pPr>
            <a:r>
              <a:rPr lang="ru-RU" sz="2600" b="1">
                <a:solidFill>
                  <a:srgbClr val="C00000"/>
                </a:solidFill>
              </a:rPr>
              <a:t>                                                                                                                              Кицанашна</a:t>
            </a:r>
            <a:r>
              <a:rPr lang="ru-RU" sz="2600" b="1" dirty="0">
                <a:solidFill>
                  <a:srgbClr val="C00000"/>
                </a:solidFill>
              </a:rPr>
              <a:t> </a:t>
            </a:r>
            <a:r>
              <a:rPr lang="ru-RU" sz="2600" b="1" dirty="0" err="1">
                <a:solidFill>
                  <a:srgbClr val="C00000"/>
                </a:solidFill>
              </a:rPr>
              <a:t>жоьпаш</a:t>
            </a:r>
            <a:r>
              <a:rPr lang="ru-RU" sz="2600" b="1" dirty="0">
                <a:solidFill>
                  <a:srgbClr val="C00000"/>
                </a:solidFill>
              </a:rPr>
              <a:t> </a:t>
            </a:r>
            <a:r>
              <a:rPr lang="ru-RU" sz="2600" b="1" dirty="0" err="1">
                <a:solidFill>
                  <a:srgbClr val="C00000"/>
                </a:solidFill>
              </a:rPr>
              <a:t>схьалаха</a:t>
            </a:r>
            <a:r>
              <a:rPr lang="ru-RU" sz="2600" b="1" dirty="0">
                <a:solidFill>
                  <a:srgbClr val="C00000"/>
                </a:solidFill>
              </a:rPr>
              <a:t> </a:t>
            </a:r>
            <a:r>
              <a:rPr lang="ru-RU" sz="2600" b="1" dirty="0" err="1">
                <a:solidFill>
                  <a:srgbClr val="C00000"/>
                </a:solidFill>
              </a:rPr>
              <a:t>лахарчу</a:t>
            </a:r>
            <a:r>
              <a:rPr lang="ru-RU" sz="2600" b="1" dirty="0">
                <a:solidFill>
                  <a:srgbClr val="C00000"/>
                </a:solidFill>
              </a:rPr>
              <a:t> </a:t>
            </a:r>
            <a:r>
              <a:rPr lang="ru-RU" sz="2600" b="1" dirty="0" err="1">
                <a:solidFill>
                  <a:srgbClr val="C00000"/>
                </a:solidFill>
              </a:rPr>
              <a:t>йозанехь</a:t>
            </a:r>
            <a:r>
              <a:rPr lang="ru-RU" sz="2600" b="1" dirty="0">
                <a:solidFill>
                  <a:srgbClr val="4D1346"/>
                </a:solidFill>
              </a:rPr>
              <a:t>:</a:t>
            </a:r>
          </a:p>
          <a:p>
            <a:pPr marL="0" indent="0">
              <a:buNone/>
            </a:pPr>
            <a:r>
              <a:rPr lang="ru-RU" sz="3200" b="1" dirty="0">
                <a:solidFill>
                  <a:srgbClr val="4D1346"/>
                </a:solidFill>
              </a:rPr>
              <a:t>.Ц1ениэропхьидошенмахкарамассоненансадайча</a:t>
            </a:r>
          </a:p>
        </p:txBody>
      </p:sp>
    </p:spTree>
    <p:extLst>
      <p:ext uri="{BB962C8B-B14F-4D97-AF65-F5344CB8AC3E}">
        <p14:creationId xmlns:p14="http://schemas.microsoft.com/office/powerpoint/2010/main" val="881272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60648"/>
            <a:ext cx="7886700" cy="1656184"/>
          </a:xfrm>
        </p:spPr>
        <p:txBody>
          <a:bodyPr>
            <a:normAutofit/>
          </a:bodyPr>
          <a:lstStyle/>
          <a:p>
            <a:r>
              <a:rPr lang="ru-RU" b="1" i="1" dirty="0">
                <a:solidFill>
                  <a:srgbClr val="C00000"/>
                </a:solidFill>
              </a:rPr>
              <a:t>                        </a:t>
            </a:r>
            <a:br>
              <a:rPr lang="ru-RU" b="1" i="1" dirty="0">
                <a:solidFill>
                  <a:srgbClr val="C00000"/>
                </a:solidFill>
              </a:rPr>
            </a:br>
            <a:r>
              <a:rPr lang="ru-RU" sz="4000" b="1" i="1" dirty="0">
                <a:solidFill>
                  <a:srgbClr val="C00000"/>
                </a:solidFill>
              </a:rPr>
              <a:t>         </a:t>
            </a:r>
            <a:r>
              <a:rPr lang="en-US" sz="4000" b="1" i="1" dirty="0">
                <a:solidFill>
                  <a:srgbClr val="C00000"/>
                </a:solidFill>
              </a:rPr>
              <a:t> </a:t>
            </a:r>
            <a:r>
              <a:rPr lang="ru-RU" sz="4000" b="1" i="1" dirty="0">
                <a:solidFill>
                  <a:srgbClr val="C00000"/>
                </a:solidFill>
              </a:rPr>
              <a:t>Мастер-класс</a:t>
            </a:r>
          </a:p>
        </p:txBody>
      </p:sp>
      <p:sp>
        <p:nvSpPr>
          <p:cNvPr id="3" name="Объект 2"/>
          <p:cNvSpPr>
            <a:spLocks noGrp="1"/>
          </p:cNvSpPr>
          <p:nvPr>
            <p:ph idx="1"/>
          </p:nvPr>
        </p:nvSpPr>
        <p:spPr>
          <a:xfrm>
            <a:off x="971600" y="2348880"/>
            <a:ext cx="7272808" cy="3384376"/>
          </a:xfrm>
        </p:spPr>
        <p:txBody>
          <a:bodyPr>
            <a:normAutofit/>
          </a:bodyPr>
          <a:lstStyle/>
          <a:p>
            <a:pPr marL="0" indent="0">
              <a:buNone/>
            </a:pPr>
            <a:r>
              <a:rPr lang="ru-RU" sz="3600" b="1" i="1" dirty="0" err="1">
                <a:solidFill>
                  <a:srgbClr val="660066"/>
                </a:solidFill>
              </a:rPr>
              <a:t>Нохчийн</a:t>
            </a:r>
            <a:r>
              <a:rPr lang="ru-RU" sz="3600" b="1" i="1" dirty="0">
                <a:solidFill>
                  <a:srgbClr val="660066"/>
                </a:solidFill>
              </a:rPr>
              <a:t> </a:t>
            </a:r>
            <a:r>
              <a:rPr lang="ru-RU" sz="3600" b="1" i="1" dirty="0" err="1">
                <a:solidFill>
                  <a:srgbClr val="660066"/>
                </a:solidFill>
              </a:rPr>
              <a:t>литературин</a:t>
            </a:r>
            <a:r>
              <a:rPr lang="ru-RU" sz="3600" b="1" i="1" dirty="0">
                <a:solidFill>
                  <a:srgbClr val="660066"/>
                </a:solidFill>
              </a:rPr>
              <a:t>                </a:t>
            </a:r>
            <a:r>
              <a:rPr lang="ru-RU" sz="3600" b="1" i="1" dirty="0" err="1">
                <a:solidFill>
                  <a:srgbClr val="660066"/>
                </a:solidFill>
              </a:rPr>
              <a:t>урокашкахь</a:t>
            </a:r>
            <a:r>
              <a:rPr lang="ru-RU" sz="3600" b="1" i="1" dirty="0">
                <a:solidFill>
                  <a:srgbClr val="660066"/>
                </a:solidFill>
              </a:rPr>
              <a:t>  </a:t>
            </a:r>
            <a:r>
              <a:rPr lang="ru-RU" sz="3600" b="1" i="1" dirty="0" err="1">
                <a:solidFill>
                  <a:srgbClr val="660066"/>
                </a:solidFill>
              </a:rPr>
              <a:t>кхочушдан</a:t>
            </a:r>
            <a:r>
              <a:rPr lang="ru-RU" sz="3600" b="1" i="1" dirty="0">
                <a:solidFill>
                  <a:srgbClr val="660066"/>
                </a:solidFill>
              </a:rPr>
              <a:t> </a:t>
            </a:r>
            <a:r>
              <a:rPr lang="ru-RU" sz="3600" b="1" i="1" dirty="0" err="1">
                <a:solidFill>
                  <a:srgbClr val="660066"/>
                </a:solidFill>
              </a:rPr>
              <a:t>лоручу</a:t>
            </a:r>
            <a:r>
              <a:rPr lang="ru-RU" sz="3600" b="1" i="1" dirty="0">
                <a:solidFill>
                  <a:srgbClr val="660066"/>
                </a:solidFill>
              </a:rPr>
              <a:t> </a:t>
            </a:r>
            <a:r>
              <a:rPr lang="ru-RU" sz="3600" b="1" i="1" dirty="0" err="1">
                <a:solidFill>
                  <a:srgbClr val="660066"/>
                </a:solidFill>
              </a:rPr>
              <a:t>жамӀашка кхачаран</a:t>
            </a:r>
            <a:r>
              <a:rPr lang="ru-RU" sz="3600" b="1" i="1" dirty="0">
                <a:solidFill>
                  <a:srgbClr val="660066"/>
                </a:solidFill>
              </a:rPr>
              <a:t> </a:t>
            </a:r>
            <a:r>
              <a:rPr lang="ru-RU" sz="3600" b="1" i="1" dirty="0" err="1">
                <a:solidFill>
                  <a:srgbClr val="660066"/>
                </a:solidFill>
              </a:rPr>
              <a:t>некъаш</a:t>
            </a:r>
            <a:r>
              <a:rPr lang="ru-RU" sz="3600" b="1" i="1" dirty="0">
                <a:solidFill>
                  <a:srgbClr val="660066"/>
                </a:solidFill>
              </a:rPr>
              <a:t>, </a:t>
            </a:r>
            <a:r>
              <a:rPr lang="ru-RU" sz="3600" b="1" i="1" dirty="0" err="1">
                <a:solidFill>
                  <a:srgbClr val="660066"/>
                </a:solidFill>
              </a:rPr>
              <a:t>кепаш</a:t>
            </a:r>
            <a:endParaRPr lang="ru-RU" sz="3600" b="1" i="1" dirty="0">
              <a:solidFill>
                <a:srgbClr val="660066"/>
              </a:solidFill>
            </a:endParaRPr>
          </a:p>
        </p:txBody>
      </p:sp>
      <p:pic>
        <p:nvPicPr>
          <p:cNvPr id="4" name="Рисунок 3">
            <a:extLst>
              <a:ext uri="{FF2B5EF4-FFF2-40B4-BE49-F238E27FC236}">
                <a16:creationId xmlns:a16="http://schemas.microsoft.com/office/drawing/2014/main" id="{994D7AE8-FEAB-456D-B67C-BC990B3A6BD9}"/>
              </a:ext>
            </a:extLst>
          </p:cNvPr>
          <p:cNvPicPr>
            <a:picLocks noChangeAspect="1"/>
          </p:cNvPicPr>
          <p:nvPr/>
        </p:nvPicPr>
        <p:blipFill>
          <a:blip r:embed="rId2"/>
          <a:stretch>
            <a:fillRect/>
          </a:stretch>
        </p:blipFill>
        <p:spPr>
          <a:xfrm>
            <a:off x="1835696" y="5089730"/>
            <a:ext cx="4102964" cy="658425"/>
          </a:xfrm>
          <a:prstGeom prst="rect">
            <a:avLst/>
          </a:prstGeom>
        </p:spPr>
      </p:pic>
    </p:spTree>
    <p:extLst>
      <p:ext uri="{BB962C8B-B14F-4D97-AF65-F5344CB8AC3E}">
        <p14:creationId xmlns:p14="http://schemas.microsoft.com/office/powerpoint/2010/main" val="2872776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7030A0"/>
                </a:solidFill>
              </a:rPr>
              <a:t>                    </a:t>
            </a:r>
            <a:r>
              <a:rPr lang="ru-RU" b="1" dirty="0">
                <a:solidFill>
                  <a:srgbClr val="C00000"/>
                </a:solidFill>
              </a:rPr>
              <a:t>1алашо:</a:t>
            </a:r>
          </a:p>
        </p:txBody>
      </p:sp>
      <p:sp>
        <p:nvSpPr>
          <p:cNvPr id="3" name="Объект 2"/>
          <p:cNvSpPr>
            <a:spLocks noGrp="1"/>
          </p:cNvSpPr>
          <p:nvPr>
            <p:ph idx="1"/>
          </p:nvPr>
        </p:nvSpPr>
        <p:spPr>
          <a:xfrm>
            <a:off x="609598" y="1556792"/>
            <a:ext cx="8210874" cy="4608512"/>
          </a:xfrm>
        </p:spPr>
        <p:txBody>
          <a:bodyPr>
            <a:noAutofit/>
          </a:bodyPr>
          <a:lstStyle/>
          <a:p>
            <a:r>
              <a:rPr lang="ru-RU" sz="2400" dirty="0" err="1">
                <a:solidFill>
                  <a:srgbClr val="4D1346"/>
                </a:solidFill>
              </a:rPr>
              <a:t>Вайна</a:t>
            </a:r>
            <a:r>
              <a:rPr lang="ru-RU" sz="2400" dirty="0">
                <a:solidFill>
                  <a:srgbClr val="4D1346"/>
                </a:solidFill>
              </a:rPr>
              <a:t> </a:t>
            </a:r>
            <a:r>
              <a:rPr lang="ru-RU" sz="2400" dirty="0" err="1">
                <a:solidFill>
                  <a:srgbClr val="4D1346"/>
                </a:solidFill>
              </a:rPr>
              <a:t>ма-хаъара</a:t>
            </a:r>
            <a:r>
              <a:rPr lang="ru-RU" sz="2400" dirty="0">
                <a:solidFill>
                  <a:srgbClr val="4D1346"/>
                </a:solidFill>
              </a:rPr>
              <a:t>, </a:t>
            </a:r>
            <a:r>
              <a:rPr lang="ru-RU" sz="2400" dirty="0" err="1">
                <a:solidFill>
                  <a:srgbClr val="4D1346"/>
                </a:solidFill>
              </a:rPr>
              <a:t>кхузаманан</a:t>
            </a:r>
            <a:r>
              <a:rPr lang="ru-RU" sz="2400" dirty="0">
                <a:solidFill>
                  <a:srgbClr val="4D1346"/>
                </a:solidFill>
              </a:rPr>
              <a:t> </a:t>
            </a:r>
            <a:r>
              <a:rPr lang="ru-RU" sz="2400" dirty="0" err="1">
                <a:solidFill>
                  <a:srgbClr val="4D1346"/>
                </a:solidFill>
              </a:rPr>
              <a:t>дахаро</a:t>
            </a:r>
            <a:r>
              <a:rPr lang="ru-RU" sz="2400" dirty="0">
                <a:solidFill>
                  <a:srgbClr val="4D1346"/>
                </a:solidFill>
              </a:rPr>
              <a:t> </a:t>
            </a:r>
            <a:r>
              <a:rPr lang="ru-RU" sz="2400" dirty="0" err="1">
                <a:solidFill>
                  <a:srgbClr val="4D1346"/>
                </a:solidFill>
              </a:rPr>
              <a:t>вайгара</a:t>
            </a:r>
            <a:r>
              <a:rPr lang="ru-RU" sz="2400" dirty="0">
                <a:solidFill>
                  <a:srgbClr val="4D1346"/>
                </a:solidFill>
              </a:rPr>
              <a:t> </a:t>
            </a:r>
            <a:r>
              <a:rPr lang="ru-RU" sz="2400" dirty="0" err="1">
                <a:solidFill>
                  <a:srgbClr val="4D1346"/>
                </a:solidFill>
              </a:rPr>
              <a:t>доьхург</a:t>
            </a:r>
            <a:r>
              <a:rPr lang="ru-RU" sz="2400" dirty="0">
                <a:solidFill>
                  <a:srgbClr val="4D1346"/>
                </a:solidFill>
              </a:rPr>
              <a:t> а, </a:t>
            </a:r>
            <a:r>
              <a:rPr lang="ru-RU" sz="2400" dirty="0" err="1">
                <a:solidFill>
                  <a:srgbClr val="4D1346"/>
                </a:solidFill>
              </a:rPr>
              <a:t>керлачу</a:t>
            </a:r>
            <a:r>
              <a:rPr lang="ru-RU" sz="2400" dirty="0">
                <a:solidFill>
                  <a:srgbClr val="4D1346"/>
                </a:solidFill>
              </a:rPr>
              <a:t> </a:t>
            </a:r>
            <a:r>
              <a:rPr lang="ru-RU" sz="2400" dirty="0" err="1">
                <a:solidFill>
                  <a:srgbClr val="4D1346"/>
                </a:solidFill>
              </a:rPr>
              <a:t>стандарташа</a:t>
            </a:r>
            <a:r>
              <a:rPr lang="ru-RU" sz="2400" dirty="0">
                <a:solidFill>
                  <a:srgbClr val="4D1346"/>
                </a:solidFill>
              </a:rPr>
              <a:t> </a:t>
            </a:r>
            <a:r>
              <a:rPr lang="ru-RU" sz="2400" dirty="0" err="1">
                <a:solidFill>
                  <a:srgbClr val="4D1346"/>
                </a:solidFill>
              </a:rPr>
              <a:t>вайгара</a:t>
            </a:r>
            <a:r>
              <a:rPr lang="ru-RU" sz="2400" dirty="0">
                <a:solidFill>
                  <a:srgbClr val="4D1346"/>
                </a:solidFill>
              </a:rPr>
              <a:t> , </a:t>
            </a:r>
            <a:r>
              <a:rPr lang="ru-RU" sz="2400" dirty="0" err="1">
                <a:solidFill>
                  <a:srgbClr val="4D1346"/>
                </a:solidFill>
              </a:rPr>
              <a:t>хьехархошкара</a:t>
            </a:r>
            <a:r>
              <a:rPr lang="ru-RU" sz="2400" dirty="0">
                <a:solidFill>
                  <a:srgbClr val="4D1346"/>
                </a:solidFill>
              </a:rPr>
              <a:t>,  </a:t>
            </a:r>
            <a:r>
              <a:rPr lang="ru-RU" sz="2400" dirty="0" err="1">
                <a:solidFill>
                  <a:srgbClr val="4D1346"/>
                </a:solidFill>
              </a:rPr>
              <a:t>лоьхург</a:t>
            </a:r>
            <a:r>
              <a:rPr lang="ru-RU" sz="2400" dirty="0">
                <a:solidFill>
                  <a:srgbClr val="4D1346"/>
                </a:solidFill>
              </a:rPr>
              <a:t> а </a:t>
            </a:r>
            <a:r>
              <a:rPr lang="ru-RU" sz="2400" dirty="0" err="1">
                <a:solidFill>
                  <a:srgbClr val="4D1346"/>
                </a:solidFill>
              </a:rPr>
              <a:t>ду</a:t>
            </a:r>
            <a:r>
              <a:rPr lang="ru-RU" sz="2400" dirty="0">
                <a:solidFill>
                  <a:srgbClr val="4D1346"/>
                </a:solidFill>
              </a:rPr>
              <a:t> к1орггера </a:t>
            </a:r>
            <a:r>
              <a:rPr lang="ru-RU" sz="2400" dirty="0" err="1">
                <a:solidFill>
                  <a:srgbClr val="4D1346"/>
                </a:solidFill>
              </a:rPr>
              <a:t>хаарш</a:t>
            </a:r>
            <a:r>
              <a:rPr lang="ru-RU" sz="2400" dirty="0">
                <a:solidFill>
                  <a:srgbClr val="4D1346"/>
                </a:solidFill>
              </a:rPr>
              <a:t> а </a:t>
            </a:r>
            <a:r>
              <a:rPr lang="ru-RU" sz="2400" dirty="0" err="1">
                <a:solidFill>
                  <a:srgbClr val="4D1346"/>
                </a:solidFill>
              </a:rPr>
              <a:t>долуш</a:t>
            </a:r>
            <a:r>
              <a:rPr lang="ru-RU" sz="2400" dirty="0">
                <a:solidFill>
                  <a:srgbClr val="4D1346"/>
                </a:solidFill>
              </a:rPr>
              <a:t>, </a:t>
            </a:r>
            <a:r>
              <a:rPr lang="ru-RU" sz="2400" dirty="0" err="1">
                <a:solidFill>
                  <a:srgbClr val="4D1346"/>
                </a:solidFill>
              </a:rPr>
              <a:t>кхолларалле</a:t>
            </a:r>
            <a:r>
              <a:rPr lang="ru-RU" sz="2400" dirty="0">
                <a:solidFill>
                  <a:srgbClr val="4D1346"/>
                </a:solidFill>
              </a:rPr>
              <a:t>, г1иллакхе,муьлххачу </a:t>
            </a:r>
            <a:r>
              <a:rPr lang="ru-RU" sz="2400" dirty="0" err="1">
                <a:solidFill>
                  <a:srgbClr val="4D1346"/>
                </a:solidFill>
              </a:rPr>
              <a:t>хьолехь</a:t>
            </a:r>
            <a:r>
              <a:rPr lang="ru-RU" sz="2400" dirty="0">
                <a:solidFill>
                  <a:srgbClr val="4D1346"/>
                </a:solidFill>
              </a:rPr>
              <a:t> а  </a:t>
            </a:r>
            <a:r>
              <a:rPr lang="ru-RU" sz="2400" dirty="0" err="1">
                <a:solidFill>
                  <a:srgbClr val="4D1346"/>
                </a:solidFill>
              </a:rPr>
              <a:t>нийса</a:t>
            </a:r>
            <a:r>
              <a:rPr lang="ru-RU" sz="2400" dirty="0">
                <a:solidFill>
                  <a:srgbClr val="4D1346"/>
                </a:solidFill>
              </a:rPr>
              <a:t> </a:t>
            </a:r>
            <a:r>
              <a:rPr lang="ru-RU" sz="2400" dirty="0" err="1">
                <a:solidFill>
                  <a:srgbClr val="4D1346"/>
                </a:solidFill>
              </a:rPr>
              <a:t>некъ</a:t>
            </a:r>
            <a:r>
              <a:rPr lang="ru-RU" sz="2400" dirty="0">
                <a:solidFill>
                  <a:srgbClr val="4D1346"/>
                </a:solidFill>
              </a:rPr>
              <a:t> </a:t>
            </a:r>
            <a:r>
              <a:rPr lang="ru-RU" sz="2400" dirty="0" err="1">
                <a:solidFill>
                  <a:srgbClr val="4D1346"/>
                </a:solidFill>
              </a:rPr>
              <a:t>харжа</a:t>
            </a:r>
            <a:r>
              <a:rPr lang="ru-RU" sz="2400" dirty="0">
                <a:solidFill>
                  <a:srgbClr val="4D1346"/>
                </a:solidFill>
              </a:rPr>
              <a:t> </a:t>
            </a:r>
            <a:r>
              <a:rPr lang="ru-RU" sz="2400" dirty="0" err="1">
                <a:solidFill>
                  <a:srgbClr val="4D1346"/>
                </a:solidFill>
              </a:rPr>
              <a:t>хуур</a:t>
            </a:r>
            <a:r>
              <a:rPr lang="ru-RU" sz="2400" dirty="0">
                <a:solidFill>
                  <a:srgbClr val="4D1346"/>
                </a:solidFill>
              </a:rPr>
              <a:t> долу </a:t>
            </a:r>
            <a:r>
              <a:rPr lang="ru-RU" sz="2400" dirty="0" err="1">
                <a:solidFill>
                  <a:srgbClr val="4D1346"/>
                </a:solidFill>
              </a:rPr>
              <a:t>адам</a:t>
            </a:r>
            <a:r>
              <a:rPr lang="ru-RU" sz="2400" dirty="0">
                <a:solidFill>
                  <a:srgbClr val="4D1346"/>
                </a:solidFill>
              </a:rPr>
              <a:t> </a:t>
            </a:r>
            <a:r>
              <a:rPr lang="ru-RU" sz="2400" dirty="0" err="1">
                <a:solidFill>
                  <a:srgbClr val="4D1346"/>
                </a:solidFill>
              </a:rPr>
              <a:t>кхиор.И</a:t>
            </a:r>
            <a:r>
              <a:rPr lang="ru-RU" sz="2400" dirty="0">
                <a:solidFill>
                  <a:srgbClr val="4D1346"/>
                </a:solidFill>
              </a:rPr>
              <a:t> </a:t>
            </a:r>
            <a:r>
              <a:rPr lang="ru-RU" sz="2400" dirty="0" err="1">
                <a:solidFill>
                  <a:srgbClr val="4D1346"/>
                </a:solidFill>
              </a:rPr>
              <a:t>декхар</a:t>
            </a:r>
            <a:r>
              <a:rPr lang="ru-RU" sz="2400" dirty="0">
                <a:solidFill>
                  <a:srgbClr val="4D1346"/>
                </a:solidFill>
              </a:rPr>
              <a:t> </a:t>
            </a:r>
            <a:r>
              <a:rPr lang="ru-RU" sz="2400" dirty="0" err="1">
                <a:solidFill>
                  <a:srgbClr val="4D1346"/>
                </a:solidFill>
              </a:rPr>
              <a:t>кхочушдархьама</a:t>
            </a:r>
            <a:r>
              <a:rPr lang="ru-RU" sz="2400" dirty="0">
                <a:solidFill>
                  <a:srgbClr val="4D1346"/>
                </a:solidFill>
              </a:rPr>
              <a:t> х1ора </a:t>
            </a:r>
            <a:r>
              <a:rPr lang="ru-RU" sz="2400" dirty="0" err="1">
                <a:solidFill>
                  <a:srgbClr val="4D1346"/>
                </a:solidFill>
              </a:rPr>
              <a:t>хьехархочо</a:t>
            </a:r>
            <a:r>
              <a:rPr lang="ru-RU" sz="2400" dirty="0">
                <a:solidFill>
                  <a:srgbClr val="4D1346"/>
                </a:solidFill>
              </a:rPr>
              <a:t> а </a:t>
            </a:r>
            <a:r>
              <a:rPr lang="ru-RU" sz="2400" dirty="0" err="1">
                <a:solidFill>
                  <a:srgbClr val="4D1346"/>
                </a:solidFill>
              </a:rPr>
              <a:t>пайдаоьцу</a:t>
            </a:r>
            <a:r>
              <a:rPr lang="ru-RU" sz="2400" dirty="0">
                <a:solidFill>
                  <a:srgbClr val="4D1346"/>
                </a:solidFill>
              </a:rPr>
              <a:t> </a:t>
            </a:r>
            <a:r>
              <a:rPr lang="ru-RU" sz="2400" dirty="0" err="1">
                <a:solidFill>
                  <a:srgbClr val="4D1346"/>
                </a:solidFill>
              </a:rPr>
              <a:t>шен</a:t>
            </a:r>
            <a:r>
              <a:rPr lang="ru-RU" sz="2400" dirty="0">
                <a:solidFill>
                  <a:srgbClr val="4D1346"/>
                </a:solidFill>
              </a:rPr>
              <a:t> </a:t>
            </a:r>
            <a:r>
              <a:rPr lang="ru-RU" sz="2400" dirty="0" err="1">
                <a:solidFill>
                  <a:srgbClr val="4D1346"/>
                </a:solidFill>
              </a:rPr>
              <a:t>дешаран</a:t>
            </a:r>
            <a:r>
              <a:rPr lang="ru-RU" sz="2400" dirty="0">
                <a:solidFill>
                  <a:srgbClr val="4D1346"/>
                </a:solidFill>
              </a:rPr>
              <a:t> </a:t>
            </a:r>
            <a:r>
              <a:rPr lang="ru-RU" sz="2400" dirty="0" err="1">
                <a:solidFill>
                  <a:srgbClr val="4D1346"/>
                </a:solidFill>
              </a:rPr>
              <a:t>балхахькерлачу,эвсаречу</a:t>
            </a:r>
            <a:r>
              <a:rPr lang="ru-RU" sz="2400" dirty="0">
                <a:solidFill>
                  <a:srgbClr val="4D1346"/>
                </a:solidFill>
              </a:rPr>
              <a:t> </a:t>
            </a:r>
            <a:r>
              <a:rPr lang="ru-RU" sz="2400" dirty="0" err="1">
                <a:solidFill>
                  <a:srgbClr val="4D1346"/>
                </a:solidFill>
              </a:rPr>
              <a:t>некъех</a:t>
            </a:r>
            <a:r>
              <a:rPr lang="ru-RU" sz="2400" dirty="0">
                <a:solidFill>
                  <a:srgbClr val="4D1346"/>
                </a:solidFill>
              </a:rPr>
              <a:t> </a:t>
            </a:r>
            <a:r>
              <a:rPr lang="ru-RU" sz="2400" dirty="0" err="1">
                <a:solidFill>
                  <a:srgbClr val="4D1346"/>
                </a:solidFill>
              </a:rPr>
              <a:t>а,кепех</a:t>
            </a:r>
            <a:r>
              <a:rPr lang="ru-RU" sz="2400" dirty="0">
                <a:solidFill>
                  <a:srgbClr val="4D1346"/>
                </a:solidFill>
              </a:rPr>
              <a:t> а. </a:t>
            </a:r>
            <a:r>
              <a:rPr lang="ru-RU" sz="2400" dirty="0" err="1">
                <a:solidFill>
                  <a:srgbClr val="4D1346"/>
                </a:solidFill>
              </a:rPr>
              <a:t>Таханлера</a:t>
            </a:r>
            <a:r>
              <a:rPr lang="ru-RU" sz="2400" dirty="0">
                <a:solidFill>
                  <a:srgbClr val="4D1346"/>
                </a:solidFill>
              </a:rPr>
              <a:t> сан 1алашо а </a:t>
            </a:r>
            <a:r>
              <a:rPr lang="ru-RU" sz="2400" dirty="0" err="1">
                <a:solidFill>
                  <a:srgbClr val="4D1346"/>
                </a:solidFill>
              </a:rPr>
              <a:t>йу</a:t>
            </a:r>
            <a:r>
              <a:rPr lang="ru-RU" sz="2400" dirty="0">
                <a:solidFill>
                  <a:srgbClr val="4D1346"/>
                </a:solidFill>
              </a:rPr>
              <a:t> </a:t>
            </a:r>
            <a:r>
              <a:rPr lang="ru-RU" sz="2400" dirty="0" err="1">
                <a:solidFill>
                  <a:srgbClr val="4D1346"/>
                </a:solidFill>
              </a:rPr>
              <a:t>сайн</a:t>
            </a:r>
            <a:r>
              <a:rPr lang="ru-RU" sz="2400" dirty="0">
                <a:solidFill>
                  <a:srgbClr val="4D1346"/>
                </a:solidFill>
              </a:rPr>
              <a:t> </a:t>
            </a:r>
            <a:r>
              <a:rPr lang="ru-RU" sz="2400" dirty="0" err="1">
                <a:solidFill>
                  <a:srgbClr val="4D1346"/>
                </a:solidFill>
              </a:rPr>
              <a:t>накъосташна,шуна</a:t>
            </a:r>
            <a:r>
              <a:rPr lang="ru-RU" sz="2400" dirty="0">
                <a:solidFill>
                  <a:srgbClr val="4D1346"/>
                </a:solidFill>
              </a:rPr>
              <a:t>, </a:t>
            </a:r>
            <a:r>
              <a:rPr lang="ru-RU" sz="2400" dirty="0" err="1">
                <a:solidFill>
                  <a:srgbClr val="4D1346"/>
                </a:solidFill>
              </a:rPr>
              <a:t>хьехархой,айса</a:t>
            </a:r>
            <a:r>
              <a:rPr lang="ru-RU" sz="2400" dirty="0">
                <a:solidFill>
                  <a:srgbClr val="4D1346"/>
                </a:solidFill>
              </a:rPr>
              <a:t> </a:t>
            </a:r>
            <a:r>
              <a:rPr lang="ru-RU" sz="2400" dirty="0" err="1">
                <a:solidFill>
                  <a:srgbClr val="4D1346"/>
                </a:solidFill>
              </a:rPr>
              <a:t>пайдаоьцучарах</a:t>
            </a:r>
            <a:r>
              <a:rPr lang="ru-RU" sz="2400" dirty="0">
                <a:solidFill>
                  <a:srgbClr val="4D1346"/>
                </a:solidFill>
              </a:rPr>
              <a:t> </a:t>
            </a:r>
            <a:r>
              <a:rPr lang="ru-RU" sz="2400" dirty="0" err="1">
                <a:solidFill>
                  <a:srgbClr val="4D1346"/>
                </a:solidFill>
              </a:rPr>
              <a:t>цхьадерш</a:t>
            </a:r>
            <a:r>
              <a:rPr lang="ru-RU" sz="2400" dirty="0">
                <a:solidFill>
                  <a:srgbClr val="4D1346"/>
                </a:solidFill>
              </a:rPr>
              <a:t> </a:t>
            </a:r>
            <a:r>
              <a:rPr lang="ru-RU" sz="2400" dirty="0" err="1">
                <a:solidFill>
                  <a:srgbClr val="4D1346"/>
                </a:solidFill>
              </a:rPr>
              <a:t>уьш</a:t>
            </a:r>
            <a:r>
              <a:rPr lang="ru-RU" sz="2400" dirty="0">
                <a:solidFill>
                  <a:srgbClr val="4D1346"/>
                </a:solidFill>
              </a:rPr>
              <a:t>  </a:t>
            </a:r>
            <a:r>
              <a:rPr lang="ru-RU" sz="2400" dirty="0" err="1">
                <a:solidFill>
                  <a:srgbClr val="4D1346"/>
                </a:solidFill>
              </a:rPr>
              <a:t>довзийта</a:t>
            </a:r>
            <a:r>
              <a:rPr lang="ru-RU" sz="2400" dirty="0">
                <a:solidFill>
                  <a:srgbClr val="4D1346"/>
                </a:solidFill>
              </a:rPr>
              <a:t>   </a:t>
            </a:r>
          </a:p>
          <a:p>
            <a:r>
              <a:rPr lang="ru-RU" sz="2400" dirty="0">
                <a:solidFill>
                  <a:srgbClr val="4D1346"/>
                </a:solidFill>
              </a:rPr>
              <a:t> Бисмиллах1иррохьманиррохьийм</a:t>
            </a:r>
            <a:r>
              <a:rPr lang="ru-RU" sz="2400" dirty="0"/>
              <a:t>! </a:t>
            </a:r>
          </a:p>
        </p:txBody>
      </p:sp>
    </p:spTree>
    <p:extLst>
      <p:ext uri="{BB962C8B-B14F-4D97-AF65-F5344CB8AC3E}">
        <p14:creationId xmlns:p14="http://schemas.microsoft.com/office/powerpoint/2010/main" val="119631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99120"/>
            <a:ext cx="7848872" cy="6059760"/>
          </a:xfrm>
        </p:spPr>
        <p:txBody>
          <a:bodyPr>
            <a:noAutofit/>
          </a:bodyPr>
          <a:lstStyle/>
          <a:p>
            <a:r>
              <a:rPr lang="ru-RU" sz="2800" b="1" i="1" dirty="0">
                <a:solidFill>
                  <a:schemeClr val="bg2">
                    <a:lumMod val="10000"/>
                  </a:schemeClr>
                </a:solidFill>
              </a:rPr>
              <a:t>         </a:t>
            </a:r>
            <a:r>
              <a:rPr lang="ru-RU" sz="3200" b="1" i="1" dirty="0" err="1">
                <a:solidFill>
                  <a:srgbClr val="C00000"/>
                </a:solidFill>
              </a:rPr>
              <a:t>Ловзаран</a:t>
            </a:r>
            <a:r>
              <a:rPr lang="ru-RU" sz="3200" b="1" i="1" dirty="0">
                <a:solidFill>
                  <a:srgbClr val="C00000"/>
                </a:solidFill>
              </a:rPr>
              <a:t> </a:t>
            </a:r>
            <a:r>
              <a:rPr lang="ru-RU" sz="3200" b="1" i="1" dirty="0" err="1">
                <a:solidFill>
                  <a:srgbClr val="C00000"/>
                </a:solidFill>
              </a:rPr>
              <a:t>кеп</a:t>
            </a:r>
            <a:r>
              <a:rPr lang="ru-RU" sz="3200" b="1" i="1" dirty="0">
                <a:solidFill>
                  <a:srgbClr val="C00000"/>
                </a:solidFill>
              </a:rPr>
              <a:t> </a:t>
            </a:r>
            <a:r>
              <a:rPr lang="ru-RU" sz="3200" b="1" i="1" dirty="0" err="1">
                <a:solidFill>
                  <a:srgbClr val="C00000"/>
                </a:solidFill>
              </a:rPr>
              <a:t>йукъайалор</a:t>
            </a:r>
            <a:r>
              <a:rPr lang="ru-RU" sz="3200" b="1" i="1" dirty="0">
                <a:solidFill>
                  <a:srgbClr val="C00000"/>
                </a:solidFill>
              </a:rPr>
              <a:t>.</a:t>
            </a:r>
            <a:br>
              <a:rPr lang="ru-RU" sz="3200" b="1" i="1" dirty="0">
                <a:solidFill>
                  <a:srgbClr val="4D1346"/>
                </a:solidFill>
              </a:rPr>
            </a:br>
            <a:br>
              <a:rPr lang="ru-RU" sz="2800" i="1" dirty="0">
                <a:solidFill>
                  <a:srgbClr val="4D1346"/>
                </a:solidFill>
              </a:rPr>
            </a:br>
            <a:r>
              <a:rPr lang="ru-RU" sz="2800" i="1" dirty="0">
                <a:solidFill>
                  <a:srgbClr val="4D1346"/>
                </a:solidFill>
              </a:rPr>
              <a:t> </a:t>
            </a:r>
            <a:r>
              <a:rPr lang="ru-RU" sz="2800" i="1" dirty="0" err="1">
                <a:solidFill>
                  <a:srgbClr val="4D1346"/>
                </a:solidFill>
              </a:rPr>
              <a:t>Дешар</a:t>
            </a:r>
            <a:r>
              <a:rPr lang="ru-RU" sz="2800" i="1" dirty="0">
                <a:solidFill>
                  <a:srgbClr val="4D1346"/>
                </a:solidFill>
              </a:rPr>
              <a:t> 1аморан </a:t>
            </a:r>
            <a:r>
              <a:rPr lang="ru-RU" sz="2800" i="1" dirty="0" err="1">
                <a:solidFill>
                  <a:srgbClr val="4D1346"/>
                </a:solidFill>
              </a:rPr>
              <a:t>балха</a:t>
            </a:r>
            <a:r>
              <a:rPr lang="ru-RU" sz="2800" i="1" dirty="0">
                <a:solidFill>
                  <a:srgbClr val="4D1346"/>
                </a:solidFill>
              </a:rPr>
              <a:t> т1ехь </a:t>
            </a:r>
            <a:r>
              <a:rPr lang="ru-RU" sz="2800" i="1" dirty="0" err="1">
                <a:solidFill>
                  <a:srgbClr val="4D1346"/>
                </a:solidFill>
              </a:rPr>
              <a:t>уггар</a:t>
            </a:r>
            <a:r>
              <a:rPr lang="ru-RU" sz="2800" i="1" dirty="0">
                <a:solidFill>
                  <a:srgbClr val="4D1346"/>
                </a:solidFill>
              </a:rPr>
              <a:t> а  </a:t>
            </a:r>
            <a:r>
              <a:rPr lang="ru-RU" sz="2800" i="1" dirty="0" err="1">
                <a:solidFill>
                  <a:srgbClr val="4D1346"/>
                </a:solidFill>
              </a:rPr>
              <a:t>пайдечу</a:t>
            </a:r>
            <a:r>
              <a:rPr lang="ru-RU" sz="2800" i="1" dirty="0">
                <a:solidFill>
                  <a:srgbClr val="4D1346"/>
                </a:solidFill>
              </a:rPr>
              <a:t> </a:t>
            </a:r>
            <a:r>
              <a:rPr lang="ru-RU" sz="2800" i="1" dirty="0" err="1">
                <a:solidFill>
                  <a:srgbClr val="4D1346"/>
                </a:solidFill>
              </a:rPr>
              <a:t>а,эвсарчу</a:t>
            </a:r>
            <a:r>
              <a:rPr lang="ru-RU" sz="2800" i="1" dirty="0">
                <a:solidFill>
                  <a:srgbClr val="4D1346"/>
                </a:solidFill>
              </a:rPr>
              <a:t> а </a:t>
            </a:r>
            <a:r>
              <a:rPr lang="ru-RU" sz="2800" i="1" dirty="0" err="1">
                <a:solidFill>
                  <a:srgbClr val="4D1346"/>
                </a:solidFill>
              </a:rPr>
              <a:t>технологех</a:t>
            </a:r>
            <a:r>
              <a:rPr lang="ru-RU" sz="2800" i="1" dirty="0">
                <a:solidFill>
                  <a:srgbClr val="4D1346"/>
                </a:solidFill>
              </a:rPr>
              <a:t> </a:t>
            </a:r>
            <a:r>
              <a:rPr lang="ru-RU" sz="2800" i="1" dirty="0" err="1">
                <a:solidFill>
                  <a:srgbClr val="4D1346"/>
                </a:solidFill>
              </a:rPr>
              <a:t>лоруш</a:t>
            </a:r>
            <a:r>
              <a:rPr lang="ru-RU" sz="2800" i="1" dirty="0">
                <a:solidFill>
                  <a:srgbClr val="4D1346"/>
                </a:solidFill>
              </a:rPr>
              <a:t> </a:t>
            </a:r>
            <a:r>
              <a:rPr lang="ru-RU" sz="2800" i="1" dirty="0" err="1">
                <a:solidFill>
                  <a:srgbClr val="4D1346"/>
                </a:solidFill>
              </a:rPr>
              <a:t>йу</a:t>
            </a:r>
            <a:r>
              <a:rPr lang="ru-RU" sz="2800" i="1" dirty="0">
                <a:solidFill>
                  <a:srgbClr val="4D1346"/>
                </a:solidFill>
              </a:rPr>
              <a:t> </a:t>
            </a:r>
            <a:r>
              <a:rPr lang="ru-RU" sz="2800" i="1" dirty="0" err="1">
                <a:solidFill>
                  <a:srgbClr val="4D1346"/>
                </a:solidFill>
              </a:rPr>
              <a:t>ловзаран</a:t>
            </a:r>
            <a:r>
              <a:rPr lang="ru-RU" sz="2800" i="1" dirty="0">
                <a:solidFill>
                  <a:srgbClr val="4D1346"/>
                </a:solidFill>
              </a:rPr>
              <a:t>  технологи, х1унда </a:t>
            </a:r>
            <a:r>
              <a:rPr lang="ru-RU" sz="2800" i="1" dirty="0" err="1">
                <a:solidFill>
                  <a:srgbClr val="4D1346"/>
                </a:solidFill>
              </a:rPr>
              <a:t>аьлча</a:t>
            </a:r>
            <a:r>
              <a:rPr lang="ru-RU" sz="2800" i="1" dirty="0">
                <a:solidFill>
                  <a:srgbClr val="4D1346"/>
                </a:solidFill>
              </a:rPr>
              <a:t> </a:t>
            </a:r>
            <a:r>
              <a:rPr lang="ru-RU" sz="2800" i="1" dirty="0" err="1">
                <a:solidFill>
                  <a:srgbClr val="4D1346"/>
                </a:solidFill>
              </a:rPr>
              <a:t>цо</a:t>
            </a:r>
            <a:r>
              <a:rPr lang="ru-RU" sz="2800" i="1" dirty="0">
                <a:solidFill>
                  <a:srgbClr val="4D1346"/>
                </a:solidFill>
              </a:rPr>
              <a:t> х1ора а </a:t>
            </a:r>
            <a:r>
              <a:rPr lang="ru-RU" sz="2800" i="1" dirty="0" err="1">
                <a:solidFill>
                  <a:srgbClr val="4D1346"/>
                </a:solidFill>
              </a:rPr>
              <a:t>бер,шен</a:t>
            </a:r>
            <a:r>
              <a:rPr lang="ru-RU" sz="2800" i="1" dirty="0">
                <a:solidFill>
                  <a:srgbClr val="4D1346"/>
                </a:solidFill>
              </a:rPr>
              <a:t> </a:t>
            </a:r>
            <a:r>
              <a:rPr lang="ru-RU" sz="2800" i="1" dirty="0" err="1">
                <a:solidFill>
                  <a:srgbClr val="4D1346"/>
                </a:solidFill>
              </a:rPr>
              <a:t>лаамехь</a:t>
            </a:r>
            <a:r>
              <a:rPr lang="ru-RU" sz="2800" i="1" dirty="0">
                <a:solidFill>
                  <a:srgbClr val="4D1346"/>
                </a:solidFill>
              </a:rPr>
              <a:t>, </a:t>
            </a:r>
            <a:r>
              <a:rPr lang="ru-RU" sz="2800" i="1" dirty="0" err="1">
                <a:solidFill>
                  <a:srgbClr val="4D1346"/>
                </a:solidFill>
              </a:rPr>
              <a:t>дешарна</a:t>
            </a:r>
            <a:r>
              <a:rPr lang="ru-RU" sz="2800" i="1" dirty="0">
                <a:solidFill>
                  <a:srgbClr val="4D1346"/>
                </a:solidFill>
              </a:rPr>
              <a:t> </a:t>
            </a:r>
            <a:r>
              <a:rPr lang="ru-RU" sz="2800" i="1" dirty="0" err="1">
                <a:solidFill>
                  <a:srgbClr val="4D1346"/>
                </a:solidFill>
              </a:rPr>
              <a:t>йукъа</a:t>
            </a:r>
            <a:r>
              <a:rPr lang="ru-RU" sz="2800" i="1" dirty="0">
                <a:solidFill>
                  <a:srgbClr val="4D1346"/>
                </a:solidFill>
              </a:rPr>
              <a:t> а </a:t>
            </a:r>
            <a:r>
              <a:rPr lang="ru-RU" sz="2800" i="1" dirty="0" err="1">
                <a:solidFill>
                  <a:srgbClr val="4D1346"/>
                </a:solidFill>
              </a:rPr>
              <a:t>даладо</a:t>
            </a:r>
            <a:r>
              <a:rPr lang="ru-RU" sz="2800" i="1" dirty="0">
                <a:solidFill>
                  <a:srgbClr val="4D1346"/>
                </a:solidFill>
              </a:rPr>
              <a:t>, </a:t>
            </a:r>
            <a:r>
              <a:rPr lang="ru-RU" sz="2800" i="1" dirty="0" err="1">
                <a:solidFill>
                  <a:srgbClr val="4D1346"/>
                </a:solidFill>
              </a:rPr>
              <a:t>дешарна</a:t>
            </a:r>
            <a:r>
              <a:rPr lang="ru-RU" sz="2800" i="1" dirty="0">
                <a:solidFill>
                  <a:srgbClr val="4D1346"/>
                </a:solidFill>
              </a:rPr>
              <a:t> </a:t>
            </a:r>
            <a:r>
              <a:rPr lang="ru-RU" sz="2800" i="1" dirty="0" err="1">
                <a:solidFill>
                  <a:srgbClr val="4D1346"/>
                </a:solidFill>
              </a:rPr>
              <a:t>шовкъе</a:t>
            </a:r>
            <a:r>
              <a:rPr lang="ru-RU" sz="2800" i="1" dirty="0">
                <a:solidFill>
                  <a:srgbClr val="4D1346"/>
                </a:solidFill>
              </a:rPr>
              <a:t> </a:t>
            </a:r>
            <a:r>
              <a:rPr lang="ru-RU" sz="2800" i="1" dirty="0" err="1">
                <a:solidFill>
                  <a:srgbClr val="4D1346"/>
                </a:solidFill>
              </a:rPr>
              <a:t>доху,лаккхарчу</a:t>
            </a:r>
            <a:r>
              <a:rPr lang="ru-RU" sz="2800" i="1" dirty="0">
                <a:solidFill>
                  <a:srgbClr val="4D1346"/>
                </a:solidFill>
              </a:rPr>
              <a:t> </a:t>
            </a:r>
            <a:r>
              <a:rPr lang="ru-RU" sz="2800" i="1" dirty="0" err="1">
                <a:solidFill>
                  <a:srgbClr val="4D1346"/>
                </a:solidFill>
              </a:rPr>
              <a:t>кхиамашка</a:t>
            </a:r>
            <a:r>
              <a:rPr lang="ru-RU" sz="2800" i="1" dirty="0">
                <a:solidFill>
                  <a:srgbClr val="4D1346"/>
                </a:solidFill>
              </a:rPr>
              <a:t> </a:t>
            </a:r>
            <a:r>
              <a:rPr lang="ru-RU" sz="2800" i="1" dirty="0" err="1">
                <a:solidFill>
                  <a:srgbClr val="4D1346"/>
                </a:solidFill>
              </a:rPr>
              <a:t>кхача</a:t>
            </a:r>
            <a:r>
              <a:rPr lang="ru-RU" sz="2800" i="1" dirty="0">
                <a:solidFill>
                  <a:srgbClr val="4D1346"/>
                </a:solidFill>
              </a:rPr>
              <a:t> таро а </a:t>
            </a:r>
            <a:r>
              <a:rPr lang="ru-RU" sz="2800" i="1" dirty="0" err="1">
                <a:solidFill>
                  <a:srgbClr val="4D1346"/>
                </a:solidFill>
              </a:rPr>
              <a:t>ло.Оцу</a:t>
            </a:r>
            <a:r>
              <a:rPr lang="ru-RU" sz="2800" i="1" dirty="0">
                <a:solidFill>
                  <a:srgbClr val="4D1346"/>
                </a:solidFill>
              </a:rPr>
              <a:t> </a:t>
            </a:r>
            <a:r>
              <a:rPr lang="ru-RU" sz="2800" i="1" dirty="0" err="1">
                <a:solidFill>
                  <a:srgbClr val="4D1346"/>
                </a:solidFill>
              </a:rPr>
              <a:t>кепах</a:t>
            </a:r>
            <a:r>
              <a:rPr lang="ru-RU" sz="2800" i="1" dirty="0">
                <a:solidFill>
                  <a:srgbClr val="4D1346"/>
                </a:solidFill>
              </a:rPr>
              <a:t> </a:t>
            </a:r>
            <a:r>
              <a:rPr lang="ru-RU" sz="2800" i="1" dirty="0" err="1">
                <a:solidFill>
                  <a:srgbClr val="4D1346"/>
                </a:solidFill>
              </a:rPr>
              <a:t>пайдаоьцу</a:t>
            </a:r>
            <a:r>
              <a:rPr lang="ru-RU" sz="2800" i="1" dirty="0">
                <a:solidFill>
                  <a:srgbClr val="4D1346"/>
                </a:solidFill>
              </a:rPr>
              <a:t> аса </a:t>
            </a:r>
            <a:r>
              <a:rPr lang="ru-RU" sz="2800" i="1" dirty="0" err="1">
                <a:solidFill>
                  <a:srgbClr val="4D1346"/>
                </a:solidFill>
              </a:rPr>
              <a:t>йаздархойн</a:t>
            </a:r>
            <a:r>
              <a:rPr lang="ru-RU" sz="2800" i="1" dirty="0">
                <a:solidFill>
                  <a:srgbClr val="4D1346"/>
                </a:solidFill>
              </a:rPr>
              <a:t> </a:t>
            </a:r>
            <a:r>
              <a:rPr lang="ru-RU" sz="2800" i="1" dirty="0" err="1">
                <a:solidFill>
                  <a:srgbClr val="4D1346"/>
                </a:solidFill>
              </a:rPr>
              <a:t>дахарх</a:t>
            </a:r>
            <a:r>
              <a:rPr lang="ru-RU" sz="2800" i="1" dirty="0">
                <a:solidFill>
                  <a:srgbClr val="4D1346"/>
                </a:solidFill>
              </a:rPr>
              <a:t> болу </a:t>
            </a:r>
            <a:r>
              <a:rPr lang="ru-RU" sz="2800" i="1" dirty="0" err="1">
                <a:solidFill>
                  <a:srgbClr val="4D1346"/>
                </a:solidFill>
              </a:rPr>
              <a:t>хаамаш</a:t>
            </a:r>
            <a:r>
              <a:rPr lang="ru-RU" sz="2800" i="1" dirty="0">
                <a:solidFill>
                  <a:srgbClr val="4D1346"/>
                </a:solidFill>
              </a:rPr>
              <a:t> </a:t>
            </a:r>
            <a:r>
              <a:rPr lang="ru-RU" sz="2800" i="1" dirty="0" err="1">
                <a:solidFill>
                  <a:srgbClr val="4D1346"/>
                </a:solidFill>
              </a:rPr>
              <a:t>дешархоша</a:t>
            </a:r>
            <a:r>
              <a:rPr lang="ru-RU" sz="2800" i="1" dirty="0">
                <a:solidFill>
                  <a:srgbClr val="4D1346"/>
                </a:solidFill>
              </a:rPr>
              <a:t> </a:t>
            </a:r>
            <a:r>
              <a:rPr lang="ru-RU" sz="2800" i="1" dirty="0" err="1">
                <a:solidFill>
                  <a:srgbClr val="4D1346"/>
                </a:solidFill>
              </a:rPr>
              <a:t>бовзуьйтучу</a:t>
            </a:r>
            <a:r>
              <a:rPr lang="ru-RU" sz="2800" i="1" dirty="0">
                <a:solidFill>
                  <a:srgbClr val="4D1346"/>
                </a:solidFill>
              </a:rPr>
              <a:t> </a:t>
            </a:r>
            <a:r>
              <a:rPr lang="ru-RU" sz="2800" i="1" dirty="0" err="1">
                <a:solidFill>
                  <a:srgbClr val="4D1346"/>
                </a:solidFill>
              </a:rPr>
              <a:t>хенахь</a:t>
            </a:r>
            <a:r>
              <a:rPr lang="ru-RU" sz="2800" i="1" dirty="0">
                <a:solidFill>
                  <a:srgbClr val="4D1346"/>
                </a:solidFill>
              </a:rPr>
              <a:t> а .</a:t>
            </a:r>
            <a:br>
              <a:rPr lang="ru-RU" sz="2800" i="1" dirty="0">
                <a:solidFill>
                  <a:srgbClr val="4D1346"/>
                </a:solidFill>
              </a:rPr>
            </a:br>
            <a:endParaRPr lang="ru-RU" sz="2800" i="1" dirty="0">
              <a:solidFill>
                <a:srgbClr val="4D1346"/>
              </a:solidFill>
            </a:endParaRPr>
          </a:p>
        </p:txBody>
      </p:sp>
      <p:sp>
        <p:nvSpPr>
          <p:cNvPr id="3" name="Объект 2"/>
          <p:cNvSpPr>
            <a:spLocks noGrp="1"/>
          </p:cNvSpPr>
          <p:nvPr>
            <p:ph idx="1"/>
          </p:nvPr>
        </p:nvSpPr>
        <p:spPr>
          <a:xfrm>
            <a:off x="-36512" y="1340769"/>
            <a:ext cx="8640960" cy="5616624"/>
          </a:xfrm>
        </p:spPr>
        <p:txBody>
          <a:bodyPr/>
          <a:lstStyle/>
          <a:p>
            <a:pPr marL="0" indent="0">
              <a:buNone/>
            </a:pPr>
            <a:endParaRPr lang="ru-RU" dirty="0"/>
          </a:p>
          <a:p>
            <a:endParaRPr lang="ru-RU" dirty="0"/>
          </a:p>
          <a:p>
            <a:pPr marL="0" indent="0">
              <a:buNone/>
            </a:pPr>
            <a:endParaRPr lang="ru-RU" dirty="0"/>
          </a:p>
          <a:p>
            <a:r>
              <a:rPr lang="ru-RU" dirty="0"/>
              <a:t>                                                                                                                                                                                </a:t>
            </a:r>
          </a:p>
          <a:p>
            <a:pPr marL="0" indent="0">
              <a:buNone/>
            </a:pPr>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p:txBody>
      </p:sp>
      <p:pic>
        <p:nvPicPr>
          <p:cNvPr id="4" name="Рисунок 3">
            <a:extLst>
              <a:ext uri="{FF2B5EF4-FFF2-40B4-BE49-F238E27FC236}">
                <a16:creationId xmlns:a16="http://schemas.microsoft.com/office/drawing/2014/main" id="{D932EE9B-0E4A-4666-A193-1670240085A4}"/>
              </a:ext>
            </a:extLst>
          </p:cNvPr>
          <p:cNvPicPr>
            <a:picLocks noChangeAspect="1"/>
          </p:cNvPicPr>
          <p:nvPr/>
        </p:nvPicPr>
        <p:blipFill>
          <a:blip r:embed="rId3"/>
          <a:stretch>
            <a:fillRect/>
          </a:stretch>
        </p:blipFill>
        <p:spPr>
          <a:xfrm>
            <a:off x="1979712" y="5301208"/>
            <a:ext cx="4102964" cy="658425"/>
          </a:xfrm>
          <a:prstGeom prst="rect">
            <a:avLst/>
          </a:prstGeom>
        </p:spPr>
      </p:pic>
    </p:spTree>
    <p:extLst>
      <p:ext uri="{BB962C8B-B14F-4D97-AF65-F5344CB8AC3E}">
        <p14:creationId xmlns:p14="http://schemas.microsoft.com/office/powerpoint/2010/main" val="338305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11560" y="764704"/>
            <a:ext cx="7903790" cy="1008112"/>
          </a:xfrm>
        </p:spPr>
        <p:txBody>
          <a:bodyPr>
            <a:noAutofit/>
          </a:bodyPr>
          <a:lstStyle/>
          <a:p>
            <a:r>
              <a:rPr lang="ru-RU" b="1" i="1" dirty="0"/>
              <a:t>    </a:t>
            </a:r>
            <a:r>
              <a:rPr lang="ru-RU" b="1" i="1" dirty="0" err="1">
                <a:solidFill>
                  <a:srgbClr val="C00000"/>
                </a:solidFill>
              </a:rPr>
              <a:t>Ловзар</a:t>
            </a:r>
            <a:r>
              <a:rPr lang="ru-RU" b="1" i="1" dirty="0">
                <a:solidFill>
                  <a:srgbClr val="C00000"/>
                </a:solidFill>
              </a:rPr>
              <a:t> «</a:t>
            </a:r>
            <a:r>
              <a:rPr lang="ru-RU" b="1" i="1" dirty="0" err="1">
                <a:solidFill>
                  <a:srgbClr val="C00000"/>
                </a:solidFill>
              </a:rPr>
              <a:t>Хьаьнна</a:t>
            </a:r>
            <a:r>
              <a:rPr lang="ru-RU" b="1" i="1" dirty="0">
                <a:solidFill>
                  <a:srgbClr val="C00000"/>
                </a:solidFill>
              </a:rPr>
              <a:t> </a:t>
            </a:r>
            <a:r>
              <a:rPr lang="ru-RU" b="1" i="1" dirty="0" err="1">
                <a:solidFill>
                  <a:srgbClr val="C00000"/>
                </a:solidFill>
              </a:rPr>
              <a:t>хаьа</a:t>
            </a:r>
            <a:r>
              <a:rPr lang="ru-RU" b="1" i="1" dirty="0">
                <a:solidFill>
                  <a:srgbClr val="C00000"/>
                </a:solidFill>
              </a:rPr>
              <a:t> дика?»</a:t>
            </a:r>
          </a:p>
        </p:txBody>
      </p:sp>
      <p:sp>
        <p:nvSpPr>
          <p:cNvPr id="3" name="Объект 2"/>
          <p:cNvSpPr>
            <a:spLocks noGrp="1"/>
          </p:cNvSpPr>
          <p:nvPr>
            <p:ph idx="1"/>
          </p:nvPr>
        </p:nvSpPr>
        <p:spPr>
          <a:xfrm>
            <a:off x="467544" y="1844824"/>
            <a:ext cx="8064896" cy="3888432"/>
          </a:xfrm>
        </p:spPr>
        <p:txBody>
          <a:bodyPr>
            <a:normAutofit/>
          </a:bodyPr>
          <a:lstStyle/>
          <a:p>
            <a:pPr marL="0" indent="0">
              <a:buNone/>
            </a:pPr>
            <a:r>
              <a:rPr lang="ru-RU" sz="3200" b="1" i="1" dirty="0">
                <a:solidFill>
                  <a:srgbClr val="7030A0"/>
                </a:solidFill>
              </a:rPr>
              <a:t>     </a:t>
            </a:r>
            <a:r>
              <a:rPr lang="ru-RU" sz="3200" b="1" i="1" dirty="0" err="1">
                <a:solidFill>
                  <a:srgbClr val="7030A0"/>
                </a:solidFill>
              </a:rPr>
              <a:t>Чекхдаха</a:t>
            </a:r>
            <a:r>
              <a:rPr lang="ru-RU" sz="3200" b="1" i="1" dirty="0">
                <a:solidFill>
                  <a:srgbClr val="7030A0"/>
                </a:solidFill>
              </a:rPr>
              <a:t> мог</a:t>
            </a:r>
            <a:r>
              <a:rPr lang="en-US" sz="3200" b="1" i="1" dirty="0">
                <a:solidFill>
                  <a:srgbClr val="7030A0"/>
                </a:solidFill>
              </a:rPr>
              <a:t>I</a:t>
            </a:r>
            <a:r>
              <a:rPr lang="ru-RU" sz="3200" b="1" i="1" dirty="0" err="1">
                <a:solidFill>
                  <a:srgbClr val="7030A0"/>
                </a:solidFill>
              </a:rPr>
              <a:t>анаш</a:t>
            </a:r>
            <a:r>
              <a:rPr lang="ru-RU" sz="3200" b="1" i="1" dirty="0">
                <a:solidFill>
                  <a:srgbClr val="7030A0"/>
                </a:solidFill>
              </a:rPr>
              <a:t> </a:t>
            </a:r>
            <a:r>
              <a:rPr lang="ru-RU" sz="3200" b="1" i="1" dirty="0" err="1">
                <a:solidFill>
                  <a:srgbClr val="7030A0"/>
                </a:solidFill>
              </a:rPr>
              <a:t>жоьпашца</a:t>
            </a:r>
            <a:r>
              <a:rPr lang="ru-RU" sz="3200" b="1" i="1" dirty="0">
                <a:solidFill>
                  <a:srgbClr val="7030A0"/>
                </a:solidFill>
              </a:rPr>
              <a:t>:</a:t>
            </a:r>
          </a:p>
          <a:p>
            <a:pPr marL="0" indent="0">
              <a:buNone/>
            </a:pPr>
            <a:r>
              <a:rPr lang="ru-RU" sz="3200" b="1" i="1" dirty="0">
                <a:solidFill>
                  <a:srgbClr val="660066"/>
                </a:solidFill>
              </a:rPr>
              <a:t>1.Саидов </a:t>
            </a:r>
            <a:r>
              <a:rPr lang="ru-RU" sz="3200" b="1" i="1" dirty="0" err="1">
                <a:solidFill>
                  <a:srgbClr val="660066"/>
                </a:solidFill>
              </a:rPr>
              <a:t>Билал</a:t>
            </a:r>
            <a:r>
              <a:rPr lang="ru-RU" sz="3200" b="1" i="1" dirty="0">
                <a:solidFill>
                  <a:srgbClr val="660066"/>
                </a:solidFill>
              </a:rPr>
              <a:t> вина… (</a:t>
            </a:r>
            <a:r>
              <a:rPr lang="ru-RU" sz="3200" b="1" i="1" dirty="0" err="1">
                <a:solidFill>
                  <a:srgbClr val="660066"/>
                </a:solidFill>
              </a:rPr>
              <a:t>шо</a:t>
            </a:r>
            <a:r>
              <a:rPr lang="ru-RU" sz="3200" b="1" i="1" dirty="0">
                <a:solidFill>
                  <a:srgbClr val="660066"/>
                </a:solidFill>
              </a:rPr>
              <a:t>)…(</a:t>
            </a:r>
            <a:r>
              <a:rPr lang="ru-RU" sz="3200" b="1" i="1" dirty="0" err="1">
                <a:solidFill>
                  <a:srgbClr val="660066"/>
                </a:solidFill>
              </a:rPr>
              <a:t>йурт</a:t>
            </a:r>
            <a:r>
              <a:rPr lang="ru-RU" sz="3200" b="1" i="1" dirty="0">
                <a:solidFill>
                  <a:srgbClr val="660066"/>
                </a:solidFill>
              </a:rPr>
              <a:t>) </a:t>
            </a:r>
          </a:p>
          <a:p>
            <a:pPr marL="0" indent="0">
              <a:buNone/>
            </a:pPr>
            <a:r>
              <a:rPr lang="ru-RU" sz="3200" b="1" i="1" dirty="0">
                <a:solidFill>
                  <a:srgbClr val="660066"/>
                </a:solidFill>
              </a:rPr>
              <a:t>2.Саидов </a:t>
            </a:r>
            <a:r>
              <a:rPr lang="ru-RU" sz="3200" b="1" i="1" dirty="0" err="1">
                <a:solidFill>
                  <a:srgbClr val="660066"/>
                </a:solidFill>
              </a:rPr>
              <a:t>Билала</a:t>
            </a:r>
            <a:r>
              <a:rPr lang="ru-RU" sz="3200" b="1" i="1" dirty="0">
                <a:solidFill>
                  <a:srgbClr val="660066"/>
                </a:solidFill>
              </a:rPr>
              <a:t> </a:t>
            </a:r>
            <a:r>
              <a:rPr lang="ru-RU" sz="3200" b="1" i="1" dirty="0" err="1">
                <a:solidFill>
                  <a:srgbClr val="660066"/>
                </a:solidFill>
              </a:rPr>
              <a:t>тӀаьххьара дешна</a:t>
            </a:r>
            <a:r>
              <a:rPr lang="ru-RU" sz="3200" b="1" i="1" dirty="0">
                <a:solidFill>
                  <a:srgbClr val="660066"/>
                </a:solidFill>
              </a:rPr>
              <a:t> </a:t>
            </a:r>
            <a:r>
              <a:rPr lang="ru-RU" sz="3200" b="1" i="1" dirty="0" err="1">
                <a:solidFill>
                  <a:srgbClr val="660066"/>
                </a:solidFill>
              </a:rPr>
              <a:t>меттиг</a:t>
            </a:r>
            <a:r>
              <a:rPr lang="ru-RU" sz="3200" b="1" i="1" dirty="0">
                <a:solidFill>
                  <a:srgbClr val="660066"/>
                </a:solidFill>
              </a:rPr>
              <a:t>…</a:t>
            </a:r>
          </a:p>
          <a:p>
            <a:pPr marL="0" indent="0">
              <a:buNone/>
            </a:pPr>
            <a:r>
              <a:rPr lang="ru-RU" sz="3200" b="1" i="1" dirty="0">
                <a:solidFill>
                  <a:srgbClr val="660066"/>
                </a:solidFill>
              </a:rPr>
              <a:t>3.Саидов </a:t>
            </a:r>
            <a:r>
              <a:rPr lang="ru-RU" sz="3200" b="1" i="1" dirty="0" err="1">
                <a:solidFill>
                  <a:srgbClr val="660066"/>
                </a:solidFill>
              </a:rPr>
              <a:t>Билала</a:t>
            </a:r>
            <a:r>
              <a:rPr lang="ru-RU" sz="3200" b="1" i="1" dirty="0">
                <a:solidFill>
                  <a:srgbClr val="660066"/>
                </a:solidFill>
              </a:rPr>
              <a:t> </a:t>
            </a:r>
            <a:r>
              <a:rPr lang="ru-RU" sz="3200" b="1" i="1" dirty="0" err="1">
                <a:solidFill>
                  <a:srgbClr val="660066"/>
                </a:solidFill>
              </a:rPr>
              <a:t>болх</a:t>
            </a:r>
            <a:r>
              <a:rPr lang="ru-RU" sz="3200" b="1" i="1" dirty="0">
                <a:solidFill>
                  <a:srgbClr val="660066"/>
                </a:solidFill>
              </a:rPr>
              <a:t> </a:t>
            </a:r>
            <a:r>
              <a:rPr lang="ru-RU" sz="3200" b="1" i="1" dirty="0" err="1">
                <a:solidFill>
                  <a:srgbClr val="660066"/>
                </a:solidFill>
              </a:rPr>
              <a:t>бина</a:t>
            </a:r>
            <a:r>
              <a:rPr lang="ru-RU" sz="3200" b="1" i="1" dirty="0">
                <a:solidFill>
                  <a:srgbClr val="660066"/>
                </a:solidFill>
              </a:rPr>
              <a:t> </a:t>
            </a:r>
            <a:r>
              <a:rPr lang="ru-RU" sz="3200" b="1" i="1" dirty="0" err="1">
                <a:solidFill>
                  <a:srgbClr val="660066"/>
                </a:solidFill>
              </a:rPr>
              <a:t>меттиг</a:t>
            </a:r>
            <a:r>
              <a:rPr lang="ru-RU" sz="3200" b="1" i="1" dirty="0">
                <a:solidFill>
                  <a:srgbClr val="660066"/>
                </a:solidFill>
              </a:rPr>
              <a:t>…                                                             </a:t>
            </a:r>
          </a:p>
          <a:p>
            <a:pPr marL="0" indent="0">
              <a:buNone/>
            </a:pPr>
            <a:r>
              <a:rPr lang="ru-RU" sz="3200" b="1" i="1" dirty="0">
                <a:solidFill>
                  <a:srgbClr val="660066"/>
                </a:solidFill>
              </a:rPr>
              <a:t>4.Саидов </a:t>
            </a:r>
            <a:r>
              <a:rPr lang="ru-RU" sz="3200" b="1" i="1" dirty="0" err="1">
                <a:solidFill>
                  <a:srgbClr val="660066"/>
                </a:solidFill>
              </a:rPr>
              <a:t>Билалан</a:t>
            </a:r>
            <a:r>
              <a:rPr lang="ru-RU" sz="3200" b="1" i="1" dirty="0">
                <a:solidFill>
                  <a:srgbClr val="660066"/>
                </a:solidFill>
              </a:rPr>
              <a:t> </a:t>
            </a:r>
            <a:r>
              <a:rPr lang="ru-RU" sz="3200" b="1" i="1" dirty="0" err="1">
                <a:solidFill>
                  <a:srgbClr val="660066"/>
                </a:solidFill>
              </a:rPr>
              <a:t>хилла</a:t>
            </a:r>
            <a:r>
              <a:rPr lang="ru-RU" sz="3200" b="1" i="1" dirty="0">
                <a:solidFill>
                  <a:srgbClr val="660066"/>
                </a:solidFill>
              </a:rPr>
              <a:t> </a:t>
            </a:r>
            <a:r>
              <a:rPr lang="ru-RU" sz="3200" b="1" i="1" dirty="0" err="1">
                <a:solidFill>
                  <a:srgbClr val="660066"/>
                </a:solidFill>
              </a:rPr>
              <a:t>говзалла</a:t>
            </a:r>
            <a:r>
              <a:rPr lang="ru-RU" sz="3200" b="1" i="1" dirty="0">
                <a:solidFill>
                  <a:srgbClr val="660066"/>
                </a:solidFill>
              </a:rPr>
              <a:t>…</a:t>
            </a:r>
          </a:p>
          <a:p>
            <a:pPr marL="0" indent="0">
              <a:buNone/>
            </a:pPr>
            <a:endParaRPr lang="ru-RU" sz="3200" b="1" i="1" dirty="0">
              <a:solidFill>
                <a:srgbClr val="660066"/>
              </a:solidFill>
            </a:endParaRPr>
          </a:p>
          <a:p>
            <a:pPr marL="0" indent="0">
              <a:buNone/>
            </a:pPr>
            <a:endParaRPr lang="ru-RU" sz="3200" b="1" i="1" dirty="0">
              <a:solidFill>
                <a:srgbClr val="660066"/>
              </a:solidFill>
            </a:endParaRPr>
          </a:p>
          <a:p>
            <a:pPr marL="0" indent="0">
              <a:buNone/>
            </a:pPr>
            <a:endParaRPr lang="ru-RU" sz="3700" b="1" i="1" dirty="0">
              <a:solidFill>
                <a:srgbClr val="660066"/>
              </a:solidFill>
            </a:endParaRPr>
          </a:p>
        </p:txBody>
      </p:sp>
    </p:spTree>
    <p:extLst>
      <p:ext uri="{BB962C8B-B14F-4D97-AF65-F5344CB8AC3E}">
        <p14:creationId xmlns:p14="http://schemas.microsoft.com/office/powerpoint/2010/main" val="10173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836712"/>
            <a:ext cx="7488832" cy="792088"/>
          </a:xfrm>
        </p:spPr>
        <p:txBody>
          <a:bodyPr>
            <a:noAutofit/>
          </a:bodyPr>
          <a:lstStyle/>
          <a:p>
            <a:r>
              <a:rPr lang="ru-RU" b="1" i="1" dirty="0">
                <a:solidFill>
                  <a:srgbClr val="4D1346"/>
                </a:solidFill>
              </a:rPr>
              <a:t>«</a:t>
            </a:r>
            <a:r>
              <a:rPr lang="ru-RU" b="1" i="1" dirty="0">
                <a:solidFill>
                  <a:srgbClr val="C00000"/>
                </a:solidFill>
              </a:rPr>
              <a:t>Вина </a:t>
            </a:r>
            <a:r>
              <a:rPr lang="ru-RU" b="1" i="1" dirty="0" err="1">
                <a:solidFill>
                  <a:srgbClr val="C00000"/>
                </a:solidFill>
              </a:rPr>
              <a:t>мохк</a:t>
            </a:r>
            <a:r>
              <a:rPr lang="ru-RU" b="1" i="1" dirty="0">
                <a:solidFill>
                  <a:srgbClr val="C00000"/>
                </a:solidFill>
              </a:rPr>
              <a:t> мазал а </a:t>
            </a:r>
            <a:r>
              <a:rPr lang="ru-RU" b="1" i="1" dirty="0" err="1">
                <a:solidFill>
                  <a:srgbClr val="C00000"/>
                </a:solidFill>
              </a:rPr>
              <a:t>мерза</a:t>
            </a:r>
            <a:r>
              <a:rPr lang="ru-RU" b="1" i="1" dirty="0">
                <a:solidFill>
                  <a:srgbClr val="C00000"/>
                </a:solidFill>
              </a:rPr>
              <a:t> </a:t>
            </a:r>
            <a:r>
              <a:rPr lang="ru-RU" b="1" i="1" dirty="0" err="1">
                <a:solidFill>
                  <a:srgbClr val="C00000"/>
                </a:solidFill>
              </a:rPr>
              <a:t>бу</a:t>
            </a:r>
            <a:r>
              <a:rPr lang="ru-RU" b="1" i="1" dirty="0">
                <a:solidFill>
                  <a:srgbClr val="4D1346"/>
                </a:solidFill>
              </a:rPr>
              <a:t>»</a:t>
            </a:r>
          </a:p>
        </p:txBody>
      </p:sp>
      <p:sp>
        <p:nvSpPr>
          <p:cNvPr id="3" name="Объект 2"/>
          <p:cNvSpPr>
            <a:spLocks noGrp="1"/>
          </p:cNvSpPr>
          <p:nvPr>
            <p:ph idx="1"/>
          </p:nvPr>
        </p:nvSpPr>
        <p:spPr>
          <a:xfrm>
            <a:off x="323528" y="1772816"/>
            <a:ext cx="8208912" cy="4392488"/>
          </a:xfrm>
        </p:spPr>
        <p:txBody>
          <a:bodyPr>
            <a:noAutofit/>
          </a:bodyPr>
          <a:lstStyle/>
          <a:p>
            <a:r>
              <a:rPr lang="ru-RU" sz="2800" b="1" i="1" dirty="0">
                <a:solidFill>
                  <a:srgbClr val="660066"/>
                </a:solidFill>
              </a:rPr>
              <a:t>-Х</a:t>
            </a:r>
            <a:r>
              <a:rPr lang="en-US" sz="2800" b="1" i="1" dirty="0">
                <a:solidFill>
                  <a:srgbClr val="660066"/>
                </a:solidFill>
              </a:rPr>
              <a:t>I</a:t>
            </a:r>
            <a:r>
              <a:rPr lang="ru-RU" sz="2800" b="1" i="1" dirty="0" err="1">
                <a:solidFill>
                  <a:srgbClr val="660066"/>
                </a:solidFill>
              </a:rPr>
              <a:t>ун</a:t>
            </a:r>
            <a:r>
              <a:rPr lang="ru-RU" sz="2800" b="1" i="1" dirty="0">
                <a:solidFill>
                  <a:srgbClr val="660066"/>
                </a:solidFill>
              </a:rPr>
              <a:t>  </a:t>
            </a:r>
            <a:r>
              <a:rPr lang="ru-RU" sz="2800" b="1" i="1" dirty="0" err="1">
                <a:solidFill>
                  <a:srgbClr val="660066"/>
                </a:solidFill>
              </a:rPr>
              <a:t>йу</a:t>
            </a:r>
            <a:r>
              <a:rPr lang="ru-RU" sz="2800" b="1" i="1" dirty="0">
                <a:solidFill>
                  <a:srgbClr val="660066"/>
                </a:solidFill>
              </a:rPr>
              <a:t> и мазал а </a:t>
            </a:r>
            <a:r>
              <a:rPr lang="ru-RU" sz="2800" b="1" i="1" dirty="0" err="1">
                <a:solidFill>
                  <a:srgbClr val="660066"/>
                </a:solidFill>
              </a:rPr>
              <a:t>мерзаниг</a:t>
            </a:r>
            <a:r>
              <a:rPr lang="ru-RU" sz="2800" b="1" i="1" dirty="0">
                <a:solidFill>
                  <a:srgbClr val="660066"/>
                </a:solidFill>
              </a:rPr>
              <a:t>?</a:t>
            </a:r>
          </a:p>
          <a:p>
            <a:r>
              <a:rPr lang="ru-RU" sz="2800" b="1" i="1" dirty="0">
                <a:solidFill>
                  <a:srgbClr val="660066"/>
                </a:solidFill>
              </a:rPr>
              <a:t>-</a:t>
            </a:r>
            <a:r>
              <a:rPr lang="ru-RU" sz="2800" b="1" i="1" dirty="0" err="1">
                <a:solidFill>
                  <a:srgbClr val="660066"/>
                </a:solidFill>
              </a:rPr>
              <a:t>Муьлхачу</a:t>
            </a:r>
            <a:r>
              <a:rPr lang="ru-RU" sz="2800" b="1" i="1" dirty="0">
                <a:solidFill>
                  <a:srgbClr val="660066"/>
                </a:solidFill>
              </a:rPr>
              <a:t>  </a:t>
            </a:r>
            <a:r>
              <a:rPr lang="ru-RU" sz="2800" b="1" i="1" dirty="0" err="1">
                <a:solidFill>
                  <a:srgbClr val="660066"/>
                </a:solidFill>
              </a:rPr>
              <a:t>йаздархоша</a:t>
            </a:r>
            <a:r>
              <a:rPr lang="ru-RU" sz="2800" b="1" i="1" dirty="0">
                <a:solidFill>
                  <a:srgbClr val="660066"/>
                </a:solidFill>
              </a:rPr>
              <a:t>  </a:t>
            </a:r>
            <a:r>
              <a:rPr lang="ru-RU" sz="2800" b="1" i="1" dirty="0" err="1">
                <a:solidFill>
                  <a:srgbClr val="660066"/>
                </a:solidFill>
              </a:rPr>
              <a:t>йаздина</a:t>
            </a:r>
            <a:r>
              <a:rPr lang="ru-RU" sz="2800" b="1" i="1" dirty="0">
                <a:solidFill>
                  <a:srgbClr val="660066"/>
                </a:solidFill>
              </a:rPr>
              <a:t> </a:t>
            </a:r>
            <a:r>
              <a:rPr lang="ru-RU" sz="2800" b="1" i="1" dirty="0" err="1">
                <a:solidFill>
                  <a:srgbClr val="660066"/>
                </a:solidFill>
              </a:rPr>
              <a:t>цуьнах</a:t>
            </a:r>
            <a:r>
              <a:rPr lang="ru-RU" sz="2800" b="1" i="1" dirty="0">
                <a:solidFill>
                  <a:srgbClr val="660066"/>
                </a:solidFill>
              </a:rPr>
              <a:t> </a:t>
            </a:r>
            <a:r>
              <a:rPr lang="ru-RU" sz="2800" b="1" i="1" dirty="0" err="1">
                <a:solidFill>
                  <a:srgbClr val="660066"/>
                </a:solidFill>
              </a:rPr>
              <a:t>лаьцна</a:t>
            </a:r>
            <a:r>
              <a:rPr lang="ru-RU" sz="2800" b="1" i="1" dirty="0">
                <a:solidFill>
                  <a:srgbClr val="660066"/>
                </a:solidFill>
              </a:rPr>
              <a:t>? </a:t>
            </a:r>
            <a:r>
              <a:rPr lang="ru-RU" sz="2800" b="1" i="1" dirty="0" err="1">
                <a:solidFill>
                  <a:srgbClr val="660066"/>
                </a:solidFill>
              </a:rPr>
              <a:t>Иштта</a:t>
            </a:r>
            <a:r>
              <a:rPr lang="ru-RU" sz="2800" b="1" i="1" dirty="0">
                <a:solidFill>
                  <a:srgbClr val="660066"/>
                </a:solidFill>
              </a:rPr>
              <a:t> </a:t>
            </a:r>
            <a:r>
              <a:rPr lang="ru-RU" sz="2800" b="1" i="1" dirty="0" err="1">
                <a:solidFill>
                  <a:srgbClr val="660066"/>
                </a:solidFill>
              </a:rPr>
              <a:t>оцу</a:t>
            </a:r>
            <a:r>
              <a:rPr lang="ru-RU" sz="2800" b="1" i="1" dirty="0">
                <a:solidFill>
                  <a:srgbClr val="660066"/>
                </a:solidFill>
              </a:rPr>
              <a:t> </a:t>
            </a:r>
            <a:r>
              <a:rPr lang="ru-RU" sz="2800" b="1" i="1" dirty="0" err="1">
                <a:solidFill>
                  <a:srgbClr val="660066"/>
                </a:solidFill>
              </a:rPr>
              <a:t>шен</a:t>
            </a:r>
            <a:r>
              <a:rPr lang="ru-RU" sz="2800" b="1" i="1" dirty="0">
                <a:solidFill>
                  <a:srgbClr val="660066"/>
                </a:solidFill>
              </a:rPr>
              <a:t> </a:t>
            </a:r>
            <a:r>
              <a:rPr lang="ru-RU" sz="2800" b="1" i="1" dirty="0" err="1">
                <a:solidFill>
                  <a:srgbClr val="660066"/>
                </a:solidFill>
              </a:rPr>
              <a:t>йуьртах</a:t>
            </a:r>
            <a:r>
              <a:rPr lang="ru-RU" sz="2800" b="1" i="1" dirty="0">
                <a:solidFill>
                  <a:srgbClr val="660066"/>
                </a:solidFill>
              </a:rPr>
              <a:t> </a:t>
            </a:r>
            <a:r>
              <a:rPr lang="ru-RU" sz="2800" b="1" i="1" dirty="0" err="1">
                <a:solidFill>
                  <a:srgbClr val="660066"/>
                </a:solidFill>
              </a:rPr>
              <a:t>лаьцна</a:t>
            </a:r>
            <a:r>
              <a:rPr lang="ru-RU" sz="2800" b="1" i="1" dirty="0">
                <a:solidFill>
                  <a:srgbClr val="660066"/>
                </a:solidFill>
              </a:rPr>
              <a:t> байт </a:t>
            </a:r>
            <a:r>
              <a:rPr lang="ru-RU" sz="2800" b="1" i="1" dirty="0" err="1">
                <a:solidFill>
                  <a:srgbClr val="660066"/>
                </a:solidFill>
              </a:rPr>
              <a:t>йазйина</a:t>
            </a:r>
            <a:r>
              <a:rPr lang="ru-RU" sz="2800" b="1" i="1" dirty="0">
                <a:solidFill>
                  <a:srgbClr val="660066"/>
                </a:solidFill>
              </a:rPr>
              <a:t> </a:t>
            </a:r>
            <a:r>
              <a:rPr lang="ru-RU" sz="2800" b="1" i="1" dirty="0" err="1">
                <a:solidFill>
                  <a:srgbClr val="660066"/>
                </a:solidFill>
              </a:rPr>
              <a:t>царах</a:t>
            </a:r>
            <a:r>
              <a:rPr lang="ru-RU" sz="2800" b="1" i="1" dirty="0">
                <a:solidFill>
                  <a:srgbClr val="660066"/>
                </a:solidFill>
              </a:rPr>
              <a:t> </a:t>
            </a:r>
            <a:r>
              <a:rPr lang="ru-RU" sz="2800" b="1" i="1" dirty="0" err="1">
                <a:solidFill>
                  <a:srgbClr val="660066"/>
                </a:solidFill>
              </a:rPr>
              <a:t>цхьаммо</a:t>
            </a:r>
            <a:r>
              <a:rPr lang="ru-RU" sz="2800" b="1" i="1" dirty="0">
                <a:solidFill>
                  <a:srgbClr val="660066"/>
                </a:solidFill>
              </a:rPr>
              <a:t>. </a:t>
            </a:r>
            <a:r>
              <a:rPr lang="ru-RU" sz="2800" b="1" i="1" dirty="0" err="1">
                <a:solidFill>
                  <a:srgbClr val="660066"/>
                </a:solidFill>
              </a:rPr>
              <a:t>Иза</a:t>
            </a:r>
            <a:r>
              <a:rPr lang="ru-RU" sz="2800" b="1" i="1" dirty="0">
                <a:solidFill>
                  <a:srgbClr val="660066"/>
                </a:solidFill>
              </a:rPr>
              <a:t> </a:t>
            </a:r>
            <a:r>
              <a:rPr lang="ru-RU" sz="2800" b="1" i="1" dirty="0" err="1">
                <a:solidFill>
                  <a:srgbClr val="660066"/>
                </a:solidFill>
              </a:rPr>
              <a:t>йу</a:t>
            </a:r>
            <a:r>
              <a:rPr lang="ru-RU" sz="2800" b="1" i="1" dirty="0">
                <a:solidFill>
                  <a:srgbClr val="660066"/>
                </a:solidFill>
              </a:rPr>
              <a:t> Саидов </a:t>
            </a:r>
            <a:r>
              <a:rPr lang="ru-RU" sz="2800" b="1" i="1" dirty="0" err="1">
                <a:solidFill>
                  <a:srgbClr val="660066"/>
                </a:solidFill>
              </a:rPr>
              <a:t>Билалан»Вина</a:t>
            </a:r>
            <a:r>
              <a:rPr lang="ru-RU" sz="2800" b="1" i="1" dirty="0">
                <a:solidFill>
                  <a:srgbClr val="660066"/>
                </a:solidFill>
              </a:rPr>
              <a:t> </a:t>
            </a:r>
            <a:r>
              <a:rPr lang="ru-RU" sz="2800" b="1" i="1" dirty="0" err="1">
                <a:solidFill>
                  <a:srgbClr val="660066"/>
                </a:solidFill>
              </a:rPr>
              <a:t>йурт</a:t>
            </a:r>
            <a:r>
              <a:rPr lang="ru-RU" sz="2800" b="1" i="1" dirty="0">
                <a:solidFill>
                  <a:srgbClr val="660066"/>
                </a:solidFill>
              </a:rPr>
              <a:t>» </a:t>
            </a:r>
            <a:r>
              <a:rPr lang="ru-RU" sz="2800" b="1" i="1" dirty="0" err="1">
                <a:solidFill>
                  <a:srgbClr val="660066"/>
                </a:solidFill>
              </a:rPr>
              <a:t>стихотворени</a:t>
            </a:r>
            <a:r>
              <a:rPr lang="ru-RU" sz="2800" b="1" i="1" dirty="0">
                <a:solidFill>
                  <a:srgbClr val="660066"/>
                </a:solidFill>
              </a:rPr>
              <a:t>.</a:t>
            </a:r>
          </a:p>
          <a:p>
            <a:r>
              <a:rPr lang="ru-RU" sz="2800" b="1" i="1" dirty="0">
                <a:solidFill>
                  <a:srgbClr val="660066"/>
                </a:solidFill>
              </a:rPr>
              <a:t>(И байт ас </a:t>
            </a:r>
            <a:r>
              <a:rPr lang="ru-RU" sz="2800" b="1" i="1" dirty="0" err="1">
                <a:solidFill>
                  <a:srgbClr val="660066"/>
                </a:solidFill>
              </a:rPr>
              <a:t>йовзуьйту,айса</a:t>
            </a:r>
            <a:r>
              <a:rPr lang="ru-RU" sz="2800" b="1" i="1" dirty="0">
                <a:solidFill>
                  <a:srgbClr val="660066"/>
                </a:solidFill>
              </a:rPr>
              <a:t> </a:t>
            </a:r>
            <a:r>
              <a:rPr lang="ru-RU" sz="2800" b="1" i="1" dirty="0" err="1">
                <a:solidFill>
                  <a:srgbClr val="660066"/>
                </a:solidFill>
              </a:rPr>
              <a:t>йеша</a:t>
            </a:r>
            <a:r>
              <a:rPr lang="ru-RU" sz="2800" b="1" i="1" dirty="0">
                <a:solidFill>
                  <a:srgbClr val="660066"/>
                </a:solidFill>
              </a:rPr>
              <a:t> а </a:t>
            </a:r>
            <a:r>
              <a:rPr lang="ru-RU" sz="2800" b="1" i="1" dirty="0" err="1">
                <a:solidFill>
                  <a:srgbClr val="660066"/>
                </a:solidFill>
              </a:rPr>
              <a:t>йоьшуш,дешархошка</a:t>
            </a:r>
            <a:r>
              <a:rPr lang="ru-RU" sz="2800" b="1" i="1" dirty="0">
                <a:solidFill>
                  <a:srgbClr val="660066"/>
                </a:solidFill>
              </a:rPr>
              <a:t> </a:t>
            </a:r>
            <a:r>
              <a:rPr lang="ru-RU" sz="2800" b="1" i="1" dirty="0" err="1">
                <a:solidFill>
                  <a:srgbClr val="660066"/>
                </a:solidFill>
              </a:rPr>
              <a:t>шайна</a:t>
            </a:r>
            <a:r>
              <a:rPr lang="ru-RU" sz="2800" b="1" i="1" dirty="0">
                <a:solidFill>
                  <a:srgbClr val="660066"/>
                </a:solidFill>
              </a:rPr>
              <a:t> </a:t>
            </a:r>
            <a:r>
              <a:rPr lang="ru-RU" sz="2800" b="1" i="1" dirty="0" err="1">
                <a:solidFill>
                  <a:srgbClr val="660066"/>
                </a:solidFill>
              </a:rPr>
              <a:t>оьшург</a:t>
            </a:r>
            <a:r>
              <a:rPr lang="ru-RU" sz="2800" b="1" i="1" dirty="0">
                <a:solidFill>
                  <a:srgbClr val="660066"/>
                </a:solidFill>
              </a:rPr>
              <a:t> </a:t>
            </a:r>
            <a:r>
              <a:rPr lang="ru-RU" sz="2800" b="1" i="1" dirty="0" err="1">
                <a:solidFill>
                  <a:srgbClr val="660066"/>
                </a:solidFill>
              </a:rPr>
              <a:t>билгаладоккхуьйтуш</a:t>
            </a:r>
            <a:r>
              <a:rPr lang="ru-RU" sz="2800" b="1" i="1" dirty="0">
                <a:solidFill>
                  <a:srgbClr val="660066"/>
                </a:solidFill>
              </a:rPr>
              <a:t>, </a:t>
            </a:r>
            <a:r>
              <a:rPr lang="ru-RU" sz="2800" b="1" i="1" dirty="0" err="1">
                <a:solidFill>
                  <a:srgbClr val="660066"/>
                </a:solidFill>
              </a:rPr>
              <a:t>цуьнан</a:t>
            </a:r>
            <a:r>
              <a:rPr lang="ru-RU" sz="2800" b="1" i="1" dirty="0">
                <a:solidFill>
                  <a:srgbClr val="660066"/>
                </a:solidFill>
              </a:rPr>
              <a:t> </a:t>
            </a:r>
            <a:r>
              <a:rPr lang="ru-RU" sz="2800" b="1" i="1" dirty="0" err="1">
                <a:solidFill>
                  <a:srgbClr val="660066"/>
                </a:solidFill>
              </a:rPr>
              <a:t>ализ</a:t>
            </a:r>
            <a:r>
              <a:rPr lang="ru-RU" sz="2800" b="1" i="1" dirty="0">
                <a:solidFill>
                  <a:srgbClr val="660066"/>
                </a:solidFill>
              </a:rPr>
              <a:t>  </a:t>
            </a:r>
            <a:r>
              <a:rPr lang="ru-RU" sz="2800" b="1" i="1" dirty="0" err="1">
                <a:solidFill>
                  <a:srgbClr val="660066"/>
                </a:solidFill>
              </a:rPr>
              <a:t>йо</a:t>
            </a:r>
            <a:r>
              <a:rPr lang="ru-RU" sz="2800" b="1" i="1" dirty="0">
                <a:solidFill>
                  <a:srgbClr val="660066"/>
                </a:solidFill>
              </a:rPr>
              <a:t>).</a:t>
            </a:r>
          </a:p>
          <a:p>
            <a:r>
              <a:rPr lang="ru-RU" sz="2800" b="1" i="1" dirty="0">
                <a:solidFill>
                  <a:srgbClr val="660066"/>
                </a:solidFill>
              </a:rPr>
              <a:t>«</a:t>
            </a:r>
            <a:r>
              <a:rPr lang="ru-RU" sz="2800" b="1" i="1" dirty="0" err="1">
                <a:solidFill>
                  <a:srgbClr val="660066"/>
                </a:solidFill>
              </a:rPr>
              <a:t>Инсерт</a:t>
            </a:r>
            <a:r>
              <a:rPr lang="ru-RU" sz="2800" b="1" i="1" dirty="0">
                <a:solidFill>
                  <a:srgbClr val="660066"/>
                </a:solidFill>
              </a:rPr>
              <a:t>» приемах </a:t>
            </a:r>
            <a:r>
              <a:rPr lang="ru-RU" sz="2800" b="1" i="1" dirty="0" err="1">
                <a:solidFill>
                  <a:srgbClr val="660066"/>
                </a:solidFill>
              </a:rPr>
              <a:t>пайдаоьцу</a:t>
            </a:r>
            <a:r>
              <a:rPr lang="ru-RU" sz="2800" b="1" i="1" dirty="0">
                <a:solidFill>
                  <a:srgbClr val="660066"/>
                </a:solidFill>
              </a:rPr>
              <a:t> ас </a:t>
            </a:r>
            <a:r>
              <a:rPr lang="ru-RU" sz="2800" b="1" i="1" dirty="0" err="1">
                <a:solidFill>
                  <a:srgbClr val="660066"/>
                </a:solidFill>
              </a:rPr>
              <a:t>кхузахь</a:t>
            </a:r>
            <a:r>
              <a:rPr lang="ru-RU" sz="2800" b="1" i="1" dirty="0">
                <a:solidFill>
                  <a:srgbClr val="660066"/>
                </a:solidFill>
              </a:rPr>
              <a:t>.</a:t>
            </a:r>
          </a:p>
          <a:p>
            <a:endParaRPr lang="ru-RU" sz="2800" b="1" i="1" dirty="0">
              <a:solidFill>
                <a:srgbClr val="660066"/>
              </a:solidFill>
            </a:endParaRPr>
          </a:p>
        </p:txBody>
      </p:sp>
    </p:spTree>
    <p:extLst>
      <p:ext uri="{BB962C8B-B14F-4D97-AF65-F5344CB8AC3E}">
        <p14:creationId xmlns:p14="http://schemas.microsoft.com/office/powerpoint/2010/main" val="375179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r>
              <a:rPr lang="ru-RU" dirty="0"/>
              <a:t> </a:t>
            </a:r>
          </a:p>
        </p:txBody>
      </p:sp>
      <p:sp>
        <p:nvSpPr>
          <p:cNvPr id="7" name="Текст 6"/>
          <p:cNvSpPr>
            <a:spLocks noGrp="1"/>
          </p:cNvSpPr>
          <p:nvPr>
            <p:ph idx="1"/>
          </p:nvPr>
        </p:nvSpPr>
        <p:spPr>
          <a:xfrm>
            <a:off x="609599" y="1628800"/>
            <a:ext cx="6347714" cy="4412563"/>
          </a:xfrm>
        </p:spPr>
        <p:txBody>
          <a:bodyPr>
            <a:normAutofit/>
          </a:bodyPr>
          <a:lstStyle/>
          <a:p>
            <a:pPr marL="0" indent="0">
              <a:buNone/>
            </a:pPr>
            <a:r>
              <a:rPr lang="ru-RU" sz="3600" b="1" dirty="0">
                <a:solidFill>
                  <a:srgbClr val="C00000"/>
                </a:solidFill>
              </a:rPr>
              <a:t> </a:t>
            </a:r>
            <a:r>
              <a:rPr lang="ru-RU" sz="3600" b="1" dirty="0">
                <a:solidFill>
                  <a:srgbClr val="7030A0"/>
                </a:solidFill>
              </a:rPr>
              <a:t>Саидов  </a:t>
            </a:r>
            <a:r>
              <a:rPr lang="ru-RU" sz="3600" b="1" dirty="0" err="1">
                <a:solidFill>
                  <a:srgbClr val="7030A0"/>
                </a:solidFill>
              </a:rPr>
              <a:t>Билал</a:t>
            </a:r>
            <a:endParaRPr lang="ru-RU" sz="3600" b="1" dirty="0">
              <a:solidFill>
                <a:srgbClr val="7030A0"/>
              </a:solidFill>
            </a:endParaRPr>
          </a:p>
          <a:p>
            <a:pPr marL="0" indent="0">
              <a:buNone/>
            </a:pPr>
            <a:r>
              <a:rPr lang="ru-RU" sz="3600" b="1" i="1" dirty="0">
                <a:solidFill>
                  <a:schemeClr val="accent5">
                    <a:lumMod val="60000"/>
                    <a:lumOff val="40000"/>
                  </a:schemeClr>
                </a:solidFill>
              </a:rPr>
              <a:t>«ВИНА  ЙУРТ</a:t>
            </a:r>
            <a:r>
              <a:rPr lang="ru-RU" sz="3600" b="1" i="1" dirty="0">
                <a:solidFill>
                  <a:srgbClr val="660066"/>
                </a:solidFill>
              </a:rPr>
              <a:t>» </a:t>
            </a:r>
          </a:p>
          <a:p>
            <a:pPr marL="0" indent="0">
              <a:buNone/>
            </a:pPr>
            <a:r>
              <a:rPr lang="ru-RU" sz="3600" b="1" dirty="0">
                <a:solidFill>
                  <a:schemeClr val="accent6">
                    <a:lumMod val="50000"/>
                  </a:schemeClr>
                </a:solidFill>
              </a:rPr>
              <a:t> </a:t>
            </a:r>
            <a:r>
              <a:rPr lang="ru-RU" sz="3600" b="1" dirty="0" err="1">
                <a:solidFill>
                  <a:srgbClr val="7030A0"/>
                </a:solidFill>
              </a:rPr>
              <a:t>стихотворени</a:t>
            </a:r>
            <a:endParaRPr lang="ru-RU" sz="3600" b="1" dirty="0">
              <a:solidFill>
                <a:srgbClr val="7030A0"/>
              </a:solidFill>
            </a:endParaRPr>
          </a:p>
          <a:p>
            <a:pPr marL="261938" indent="-261938">
              <a:buNone/>
            </a:pPr>
            <a:endParaRPr lang="ru-RU" dirty="0">
              <a:solidFill>
                <a:schemeClr val="accent6">
                  <a:lumMod val="50000"/>
                </a:schemeClr>
              </a:solidFill>
            </a:endParaRPr>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4427984" y="1213100"/>
            <a:ext cx="2736304" cy="3473000"/>
          </a:xfrm>
          <a:prstGeom prst="rect">
            <a:avLst/>
          </a:prstGeom>
          <a:ln w="57150">
            <a:solidFill>
              <a:srgbClr val="92D050"/>
            </a:solidFill>
          </a:ln>
        </p:spPr>
      </p:pic>
      <p:pic>
        <p:nvPicPr>
          <p:cNvPr id="3" name="Рисунок 2">
            <a:extLst>
              <a:ext uri="{FF2B5EF4-FFF2-40B4-BE49-F238E27FC236}">
                <a16:creationId xmlns:a16="http://schemas.microsoft.com/office/drawing/2014/main" id="{BB182D8D-522D-4D41-8732-A3ACE0007863}"/>
              </a:ext>
            </a:extLst>
          </p:cNvPr>
          <p:cNvPicPr>
            <a:picLocks noChangeAspect="1"/>
          </p:cNvPicPr>
          <p:nvPr/>
        </p:nvPicPr>
        <p:blipFill>
          <a:blip r:embed="rId3"/>
          <a:stretch>
            <a:fillRect/>
          </a:stretch>
        </p:blipFill>
        <p:spPr>
          <a:xfrm>
            <a:off x="1693172" y="5207950"/>
            <a:ext cx="4102964" cy="658425"/>
          </a:xfrm>
          <a:prstGeom prst="rect">
            <a:avLst/>
          </a:prstGeom>
        </p:spPr>
      </p:pic>
    </p:spTree>
    <p:extLst>
      <p:ext uri="{BB962C8B-B14F-4D97-AF65-F5344CB8AC3E}">
        <p14:creationId xmlns:p14="http://schemas.microsoft.com/office/powerpoint/2010/main" val="154462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04665"/>
            <a:ext cx="7632848" cy="6120679"/>
          </a:xfrm>
        </p:spPr>
        <p:txBody>
          <a:bodyPr>
            <a:noAutofit/>
          </a:bodyPr>
          <a:lstStyle/>
          <a:p>
            <a:r>
              <a:rPr lang="ru-RU" sz="2800" b="1" dirty="0">
                <a:solidFill>
                  <a:srgbClr val="4D1346"/>
                </a:solidFill>
              </a:rPr>
              <a:t>             « </a:t>
            </a:r>
            <a:r>
              <a:rPr lang="ru-RU" sz="2800" b="1" dirty="0">
                <a:solidFill>
                  <a:srgbClr val="C00000"/>
                </a:solidFill>
              </a:rPr>
              <a:t>Вина </a:t>
            </a:r>
            <a:r>
              <a:rPr lang="ru-RU" sz="2800" b="1" dirty="0" err="1">
                <a:solidFill>
                  <a:srgbClr val="C00000"/>
                </a:solidFill>
              </a:rPr>
              <a:t>йурт</a:t>
            </a:r>
            <a:r>
              <a:rPr lang="ru-RU" sz="2800" b="1" dirty="0">
                <a:solidFill>
                  <a:srgbClr val="C00000"/>
                </a:solidFill>
              </a:rPr>
              <a:t>»</a:t>
            </a:r>
            <a:br>
              <a:rPr lang="ru-RU" sz="3000" b="1" dirty="0">
                <a:solidFill>
                  <a:srgbClr val="660066"/>
                </a:solidFill>
              </a:rPr>
            </a:br>
            <a:r>
              <a:rPr lang="ru-RU" sz="2400" b="1" dirty="0" err="1">
                <a:solidFill>
                  <a:srgbClr val="660066"/>
                </a:solidFill>
              </a:rPr>
              <a:t>Жималлехь</a:t>
            </a:r>
            <a:r>
              <a:rPr lang="ru-RU" sz="2400" b="1" dirty="0">
                <a:solidFill>
                  <a:srgbClr val="660066"/>
                </a:solidFill>
              </a:rPr>
              <a:t> </a:t>
            </a:r>
            <a:r>
              <a:rPr lang="ru-RU" sz="2400" b="1" dirty="0" err="1">
                <a:solidFill>
                  <a:srgbClr val="660066"/>
                </a:solidFill>
              </a:rPr>
              <a:t>левзина</a:t>
            </a:r>
            <a:r>
              <a:rPr lang="ru-RU" sz="2400" b="1" dirty="0">
                <a:solidFill>
                  <a:srgbClr val="660066"/>
                </a:solidFill>
              </a:rPr>
              <a:t> хаза </a:t>
            </a:r>
            <a:r>
              <a:rPr lang="ru-RU" sz="2400" b="1" dirty="0" err="1">
                <a:solidFill>
                  <a:srgbClr val="660066"/>
                </a:solidFill>
              </a:rPr>
              <a:t>урамаш</a:t>
            </a:r>
            <a:r>
              <a:rPr lang="ru-RU" sz="2400" b="1" dirty="0">
                <a:solidFill>
                  <a:srgbClr val="660066"/>
                </a:solidFill>
              </a:rPr>
              <a:t>,</a:t>
            </a:r>
            <a:br>
              <a:rPr lang="ru-RU" sz="2400" b="1" dirty="0">
                <a:solidFill>
                  <a:srgbClr val="660066"/>
                </a:solidFill>
              </a:rPr>
            </a:br>
            <a:r>
              <a:rPr lang="ru-RU" sz="2400" b="1" dirty="0" err="1">
                <a:solidFill>
                  <a:srgbClr val="660066"/>
                </a:solidFill>
              </a:rPr>
              <a:t>Къонахий</a:t>
            </a:r>
            <a:r>
              <a:rPr lang="ru-RU" sz="2400" b="1" dirty="0">
                <a:solidFill>
                  <a:srgbClr val="660066"/>
                </a:solidFill>
              </a:rPr>
              <a:t> х</a:t>
            </a:r>
            <a:r>
              <a:rPr lang="en-US" sz="2400" b="1" dirty="0">
                <a:solidFill>
                  <a:srgbClr val="660066"/>
                </a:solidFill>
              </a:rPr>
              <a:t>I</a:t>
            </a:r>
            <a:r>
              <a:rPr lang="ru-RU" sz="2400" b="1" dirty="0" err="1">
                <a:solidFill>
                  <a:srgbClr val="660066"/>
                </a:solidFill>
              </a:rPr>
              <a:t>иттина</a:t>
            </a:r>
            <a:r>
              <a:rPr lang="ru-RU" sz="2400" b="1" dirty="0">
                <a:solidFill>
                  <a:srgbClr val="660066"/>
                </a:solidFill>
              </a:rPr>
              <a:t> </a:t>
            </a:r>
            <a:r>
              <a:rPr lang="ru-RU" sz="2400" b="1" dirty="0" err="1">
                <a:solidFill>
                  <a:srgbClr val="660066"/>
                </a:solidFill>
              </a:rPr>
              <a:t>йуьртан</a:t>
            </a:r>
            <a:r>
              <a:rPr lang="ru-RU" sz="2400" b="1" dirty="0">
                <a:solidFill>
                  <a:srgbClr val="660066"/>
                </a:solidFill>
              </a:rPr>
              <a:t> </a:t>
            </a:r>
            <a:r>
              <a:rPr lang="ru-RU" sz="2400" b="1" dirty="0" err="1">
                <a:solidFill>
                  <a:srgbClr val="660066"/>
                </a:solidFill>
              </a:rPr>
              <a:t>майданаш</a:t>
            </a:r>
            <a:r>
              <a:rPr lang="ru-RU" sz="2400" b="1" dirty="0">
                <a:solidFill>
                  <a:srgbClr val="660066"/>
                </a:solidFill>
              </a:rPr>
              <a:t>,</a:t>
            </a:r>
            <a:br>
              <a:rPr lang="ru-RU" sz="2400" b="1" dirty="0">
                <a:solidFill>
                  <a:srgbClr val="660066"/>
                </a:solidFill>
              </a:rPr>
            </a:br>
            <a:r>
              <a:rPr lang="ru-RU" sz="2400" b="1" dirty="0">
                <a:solidFill>
                  <a:srgbClr val="660066"/>
                </a:solidFill>
              </a:rPr>
              <a:t> К</a:t>
            </a:r>
            <a:r>
              <a:rPr lang="en-US" sz="2400" b="1" dirty="0">
                <a:solidFill>
                  <a:srgbClr val="660066"/>
                </a:solidFill>
              </a:rPr>
              <a:t>I</a:t>
            </a:r>
            <a:r>
              <a:rPr lang="ru-RU" sz="2400" b="1" dirty="0" err="1">
                <a:solidFill>
                  <a:srgbClr val="660066"/>
                </a:solidFill>
              </a:rPr>
              <a:t>ентийн</a:t>
            </a:r>
            <a:r>
              <a:rPr lang="ru-RU" sz="2400" b="1" dirty="0">
                <a:solidFill>
                  <a:srgbClr val="660066"/>
                </a:solidFill>
              </a:rPr>
              <a:t> </a:t>
            </a:r>
            <a:r>
              <a:rPr lang="ru-RU" sz="2400" b="1" dirty="0" err="1">
                <a:solidFill>
                  <a:srgbClr val="660066"/>
                </a:solidFill>
              </a:rPr>
              <a:t>дой</a:t>
            </a:r>
            <a:r>
              <a:rPr lang="ru-RU" sz="2400" b="1" dirty="0">
                <a:solidFill>
                  <a:srgbClr val="660066"/>
                </a:solidFill>
              </a:rPr>
              <a:t> </a:t>
            </a:r>
            <a:r>
              <a:rPr lang="ru-RU" sz="2400" b="1" dirty="0" err="1">
                <a:solidFill>
                  <a:srgbClr val="660066"/>
                </a:solidFill>
              </a:rPr>
              <a:t>хьийзина</a:t>
            </a:r>
            <a:r>
              <a:rPr lang="ru-RU" sz="2400" b="1" dirty="0">
                <a:solidFill>
                  <a:srgbClr val="660066"/>
                </a:solidFill>
              </a:rPr>
              <a:t> бай </a:t>
            </a:r>
            <a:r>
              <a:rPr lang="ru-RU" sz="2400" b="1" dirty="0" err="1">
                <a:solidFill>
                  <a:srgbClr val="660066"/>
                </a:solidFill>
              </a:rPr>
              <a:t>сийна</a:t>
            </a:r>
            <a:r>
              <a:rPr lang="ru-RU" sz="2400" b="1" dirty="0">
                <a:solidFill>
                  <a:srgbClr val="660066"/>
                </a:solidFill>
              </a:rPr>
              <a:t> </a:t>
            </a:r>
            <a:r>
              <a:rPr lang="ru-RU" sz="2400" b="1" dirty="0" err="1">
                <a:solidFill>
                  <a:srgbClr val="660066"/>
                </a:solidFill>
              </a:rPr>
              <a:t>майданаш</a:t>
            </a:r>
            <a:br>
              <a:rPr lang="ru-RU" sz="2400" b="1" dirty="0">
                <a:solidFill>
                  <a:srgbClr val="660066"/>
                </a:solidFill>
              </a:rPr>
            </a:br>
            <a:r>
              <a:rPr lang="ru-RU" sz="2400" b="1" dirty="0" err="1">
                <a:solidFill>
                  <a:srgbClr val="660066"/>
                </a:solidFill>
              </a:rPr>
              <a:t>Ца</a:t>
            </a:r>
            <a:r>
              <a:rPr lang="ru-RU" sz="2400" b="1" dirty="0">
                <a:solidFill>
                  <a:srgbClr val="660066"/>
                </a:solidFill>
              </a:rPr>
              <a:t> </a:t>
            </a:r>
            <a:r>
              <a:rPr lang="ru-RU" sz="2400" b="1" dirty="0" err="1">
                <a:solidFill>
                  <a:srgbClr val="660066"/>
                </a:solidFill>
              </a:rPr>
              <a:t>тиги</a:t>
            </a:r>
            <a:r>
              <a:rPr lang="ru-RU" sz="2400" b="1" dirty="0">
                <a:solidFill>
                  <a:srgbClr val="660066"/>
                </a:solidFill>
              </a:rPr>
              <a:t> </a:t>
            </a:r>
            <a:r>
              <a:rPr lang="ru-RU" sz="2400" b="1" dirty="0" err="1">
                <a:solidFill>
                  <a:srgbClr val="660066"/>
                </a:solidFill>
              </a:rPr>
              <a:t>йицйала</a:t>
            </a:r>
            <a:r>
              <a:rPr lang="ru-RU" sz="2400" b="1" dirty="0">
                <a:solidFill>
                  <a:srgbClr val="660066"/>
                </a:solidFill>
              </a:rPr>
              <a:t>, </a:t>
            </a:r>
            <a:r>
              <a:rPr lang="ru-RU" sz="2400" b="1" dirty="0" err="1">
                <a:solidFill>
                  <a:srgbClr val="660066"/>
                </a:solidFill>
              </a:rPr>
              <a:t>валарх</a:t>
            </a:r>
            <a:r>
              <a:rPr lang="ru-RU" sz="2400" b="1" dirty="0">
                <a:solidFill>
                  <a:srgbClr val="660066"/>
                </a:solidFill>
              </a:rPr>
              <a:t> мел гена.</a:t>
            </a:r>
            <a:br>
              <a:rPr lang="ru-RU" sz="2400" b="1" dirty="0">
                <a:solidFill>
                  <a:srgbClr val="660066"/>
                </a:solidFill>
              </a:rPr>
            </a:br>
            <a:br>
              <a:rPr lang="ru-RU" sz="2400" b="1" dirty="0">
                <a:solidFill>
                  <a:srgbClr val="660066"/>
                </a:solidFill>
              </a:rPr>
            </a:br>
            <a:r>
              <a:rPr lang="ru-RU" sz="2400" b="1" dirty="0">
                <a:solidFill>
                  <a:srgbClr val="660066"/>
                </a:solidFill>
              </a:rPr>
              <a:t>Бода д</a:t>
            </a:r>
            <a:r>
              <a:rPr lang="en-US" sz="2400" b="1" dirty="0">
                <a:solidFill>
                  <a:srgbClr val="660066"/>
                </a:solidFill>
              </a:rPr>
              <a:t>I</a:t>
            </a:r>
            <a:r>
              <a:rPr lang="ru-RU" sz="2400" b="1" dirty="0" err="1">
                <a:solidFill>
                  <a:srgbClr val="660066"/>
                </a:solidFill>
              </a:rPr>
              <a:t>аэккхабеш</a:t>
            </a:r>
            <a:r>
              <a:rPr lang="ru-RU" sz="2400" b="1" dirty="0">
                <a:solidFill>
                  <a:srgbClr val="660066"/>
                </a:solidFill>
              </a:rPr>
              <a:t>, </a:t>
            </a:r>
            <a:r>
              <a:rPr lang="ru-RU" sz="2400" b="1" dirty="0" err="1">
                <a:solidFill>
                  <a:srgbClr val="660066"/>
                </a:solidFill>
              </a:rPr>
              <a:t>дашо</a:t>
            </a:r>
            <a:r>
              <a:rPr lang="ru-RU" sz="2400" b="1" dirty="0">
                <a:solidFill>
                  <a:srgbClr val="660066"/>
                </a:solidFill>
              </a:rPr>
              <a:t> </a:t>
            </a:r>
            <a:r>
              <a:rPr lang="ru-RU" sz="2400" b="1" dirty="0" err="1">
                <a:solidFill>
                  <a:srgbClr val="660066"/>
                </a:solidFill>
              </a:rPr>
              <a:t>малх</a:t>
            </a:r>
            <a:r>
              <a:rPr lang="ru-RU" sz="2400" b="1" dirty="0">
                <a:solidFill>
                  <a:srgbClr val="660066"/>
                </a:solidFill>
              </a:rPr>
              <a:t> </a:t>
            </a:r>
            <a:r>
              <a:rPr lang="ru-RU" sz="2400" b="1" dirty="0" err="1">
                <a:solidFill>
                  <a:srgbClr val="660066"/>
                </a:solidFill>
              </a:rPr>
              <a:t>хьаьжча</a:t>
            </a:r>
            <a:r>
              <a:rPr lang="ru-RU" sz="2400" b="1" dirty="0">
                <a:solidFill>
                  <a:srgbClr val="660066"/>
                </a:solidFill>
              </a:rPr>
              <a:t>,</a:t>
            </a:r>
            <a:br>
              <a:rPr lang="ru-RU" sz="2400" b="1" dirty="0">
                <a:solidFill>
                  <a:srgbClr val="660066"/>
                </a:solidFill>
              </a:rPr>
            </a:br>
            <a:r>
              <a:rPr lang="ru-RU" sz="2400" b="1" dirty="0" err="1">
                <a:solidFill>
                  <a:srgbClr val="660066"/>
                </a:solidFill>
              </a:rPr>
              <a:t>Ламанан</a:t>
            </a:r>
            <a:r>
              <a:rPr lang="ru-RU" sz="2400" b="1" dirty="0">
                <a:solidFill>
                  <a:srgbClr val="660066"/>
                </a:solidFill>
              </a:rPr>
              <a:t> </a:t>
            </a:r>
            <a:r>
              <a:rPr lang="ru-RU" sz="2400" b="1" dirty="0" err="1">
                <a:solidFill>
                  <a:srgbClr val="660066"/>
                </a:solidFill>
              </a:rPr>
              <a:t>бохь</a:t>
            </a:r>
            <a:r>
              <a:rPr lang="ru-RU" sz="2400" b="1" dirty="0">
                <a:solidFill>
                  <a:srgbClr val="660066"/>
                </a:solidFill>
              </a:rPr>
              <a:t> </a:t>
            </a:r>
            <a:r>
              <a:rPr lang="ru-RU" sz="2400" b="1" dirty="0" err="1">
                <a:solidFill>
                  <a:srgbClr val="660066"/>
                </a:solidFill>
              </a:rPr>
              <a:t>кхолуш</a:t>
            </a:r>
            <a:r>
              <a:rPr lang="ru-RU" sz="2400" b="1" dirty="0">
                <a:solidFill>
                  <a:srgbClr val="660066"/>
                </a:solidFill>
              </a:rPr>
              <a:t>, з</a:t>
            </a:r>
            <a:r>
              <a:rPr lang="en-US" sz="2400" b="1" dirty="0">
                <a:solidFill>
                  <a:srgbClr val="660066"/>
                </a:solidFill>
              </a:rPr>
              <a:t>I</a:t>
            </a:r>
            <a:r>
              <a:rPr lang="ru-RU" sz="2400" b="1" dirty="0" err="1">
                <a:solidFill>
                  <a:srgbClr val="660066"/>
                </a:solidFill>
              </a:rPr>
              <a:t>енарш</a:t>
            </a:r>
            <a:r>
              <a:rPr lang="ru-RU" sz="2400" b="1" dirty="0">
                <a:solidFill>
                  <a:srgbClr val="660066"/>
                </a:solidFill>
              </a:rPr>
              <a:t> </a:t>
            </a:r>
            <a:r>
              <a:rPr lang="ru-RU" sz="2400" b="1" dirty="0" err="1">
                <a:solidFill>
                  <a:srgbClr val="660066"/>
                </a:solidFill>
              </a:rPr>
              <a:t>схьакхетча</a:t>
            </a:r>
            <a:r>
              <a:rPr lang="ru-RU" sz="2400" b="1" dirty="0">
                <a:solidFill>
                  <a:srgbClr val="660066"/>
                </a:solidFill>
              </a:rPr>
              <a:t>,</a:t>
            </a:r>
            <a:br>
              <a:rPr lang="ru-RU" sz="2400" b="1" dirty="0">
                <a:solidFill>
                  <a:srgbClr val="660066"/>
                </a:solidFill>
              </a:rPr>
            </a:br>
            <a:r>
              <a:rPr lang="ru-RU" sz="2400" b="1" dirty="0" err="1">
                <a:solidFill>
                  <a:srgbClr val="660066"/>
                </a:solidFill>
              </a:rPr>
              <a:t>Вовшашка</a:t>
            </a:r>
            <a:r>
              <a:rPr lang="ru-RU" sz="2400" b="1" dirty="0">
                <a:solidFill>
                  <a:srgbClr val="660066"/>
                </a:solidFill>
              </a:rPr>
              <a:t> </a:t>
            </a:r>
            <a:r>
              <a:rPr lang="ru-RU" sz="2400" b="1" dirty="0" err="1">
                <a:solidFill>
                  <a:srgbClr val="660066"/>
                </a:solidFill>
              </a:rPr>
              <a:t>кхаъ</a:t>
            </a:r>
            <a:r>
              <a:rPr lang="ru-RU" sz="2400" b="1" dirty="0">
                <a:solidFill>
                  <a:srgbClr val="660066"/>
                </a:solidFill>
              </a:rPr>
              <a:t> </a:t>
            </a:r>
            <a:r>
              <a:rPr lang="ru-RU" sz="2400" b="1" dirty="0" err="1">
                <a:solidFill>
                  <a:srgbClr val="660066"/>
                </a:solidFill>
              </a:rPr>
              <a:t>боккхуш</a:t>
            </a:r>
            <a:r>
              <a:rPr lang="ru-RU" sz="2400" b="1" dirty="0">
                <a:solidFill>
                  <a:srgbClr val="660066"/>
                </a:solidFill>
              </a:rPr>
              <a:t>, </a:t>
            </a:r>
            <a:r>
              <a:rPr lang="ru-RU" sz="2400" b="1" dirty="0" err="1">
                <a:solidFill>
                  <a:srgbClr val="660066"/>
                </a:solidFill>
              </a:rPr>
              <a:t>шовданаш</a:t>
            </a:r>
            <a:r>
              <a:rPr lang="ru-RU" sz="2400" b="1" dirty="0">
                <a:solidFill>
                  <a:srgbClr val="660066"/>
                </a:solidFill>
              </a:rPr>
              <a:t> </a:t>
            </a:r>
            <a:r>
              <a:rPr lang="ru-RU" sz="2400" b="1" dirty="0" err="1">
                <a:solidFill>
                  <a:srgbClr val="660066"/>
                </a:solidFill>
              </a:rPr>
              <a:t>декаш</a:t>
            </a:r>
            <a:r>
              <a:rPr lang="ru-RU" sz="2400" b="1" dirty="0">
                <a:solidFill>
                  <a:srgbClr val="660066"/>
                </a:solidFill>
              </a:rPr>
              <a:t>,</a:t>
            </a:r>
            <a:br>
              <a:rPr lang="ru-RU" sz="2400" b="1" dirty="0">
                <a:solidFill>
                  <a:srgbClr val="660066"/>
                </a:solidFill>
              </a:rPr>
            </a:br>
            <a:r>
              <a:rPr lang="ru-RU" sz="2400" b="1" dirty="0" err="1">
                <a:solidFill>
                  <a:srgbClr val="660066"/>
                </a:solidFill>
              </a:rPr>
              <a:t>Ма</a:t>
            </a:r>
            <a:r>
              <a:rPr lang="ru-RU" sz="2400" b="1" dirty="0">
                <a:solidFill>
                  <a:srgbClr val="660066"/>
                </a:solidFill>
              </a:rPr>
              <a:t> </a:t>
            </a:r>
            <a:r>
              <a:rPr lang="ru-RU" sz="2400" b="1" dirty="0" err="1">
                <a:solidFill>
                  <a:srgbClr val="660066"/>
                </a:solidFill>
              </a:rPr>
              <a:t>хазло</a:t>
            </a:r>
            <a:r>
              <a:rPr lang="ru-RU" sz="2400" b="1" dirty="0">
                <a:solidFill>
                  <a:srgbClr val="660066"/>
                </a:solidFill>
              </a:rPr>
              <a:t> </a:t>
            </a:r>
            <a:r>
              <a:rPr lang="ru-RU" sz="2400" b="1" dirty="0" err="1">
                <a:solidFill>
                  <a:srgbClr val="660066"/>
                </a:solidFill>
              </a:rPr>
              <a:t>Махкат</a:t>
            </a:r>
            <a:r>
              <a:rPr lang="en-US" sz="2400" b="1" dirty="0">
                <a:solidFill>
                  <a:srgbClr val="660066"/>
                </a:solidFill>
              </a:rPr>
              <a:t>I</a:t>
            </a:r>
            <a:r>
              <a:rPr lang="ru-RU" sz="2400" b="1" dirty="0">
                <a:solidFill>
                  <a:srgbClr val="660066"/>
                </a:solidFill>
              </a:rPr>
              <a:t>е, дог </a:t>
            </a:r>
            <a:r>
              <a:rPr lang="ru-RU" sz="2400" b="1" dirty="0" err="1">
                <a:solidFill>
                  <a:srgbClr val="660066"/>
                </a:solidFill>
              </a:rPr>
              <a:t>мерза</a:t>
            </a:r>
            <a:r>
              <a:rPr lang="ru-RU" sz="2400" b="1" dirty="0">
                <a:solidFill>
                  <a:srgbClr val="660066"/>
                </a:solidFill>
              </a:rPr>
              <a:t> </a:t>
            </a:r>
            <a:r>
              <a:rPr lang="ru-RU" sz="2400" b="1" dirty="0" err="1">
                <a:solidFill>
                  <a:srgbClr val="660066"/>
                </a:solidFill>
              </a:rPr>
              <a:t>хьоьстуш</a:t>
            </a:r>
            <a:r>
              <a:rPr lang="ru-RU" sz="2400" b="1" dirty="0">
                <a:solidFill>
                  <a:srgbClr val="660066"/>
                </a:solidFill>
              </a:rPr>
              <a:t>!</a:t>
            </a:r>
            <a:br>
              <a:rPr lang="ru-RU" sz="2400" b="1" dirty="0">
                <a:solidFill>
                  <a:srgbClr val="660066"/>
                </a:solidFill>
              </a:rPr>
            </a:br>
            <a:br>
              <a:rPr lang="ru-RU" sz="2400" b="1" dirty="0">
                <a:solidFill>
                  <a:srgbClr val="660066"/>
                </a:solidFill>
              </a:rPr>
            </a:br>
            <a:r>
              <a:rPr lang="ru-RU" sz="2400" b="1" dirty="0" err="1">
                <a:solidFill>
                  <a:srgbClr val="660066"/>
                </a:solidFill>
              </a:rPr>
              <a:t>Хьан</a:t>
            </a:r>
            <a:r>
              <a:rPr lang="ru-RU" sz="2400" b="1" dirty="0">
                <a:solidFill>
                  <a:srgbClr val="660066"/>
                </a:solidFill>
              </a:rPr>
              <a:t> </a:t>
            </a:r>
            <a:r>
              <a:rPr lang="ru-RU" sz="2400" b="1" dirty="0" err="1">
                <a:solidFill>
                  <a:srgbClr val="660066"/>
                </a:solidFill>
              </a:rPr>
              <a:t>йуькъчу</a:t>
            </a:r>
            <a:r>
              <a:rPr lang="ru-RU" sz="2400" b="1" dirty="0">
                <a:solidFill>
                  <a:srgbClr val="660066"/>
                </a:solidFill>
              </a:rPr>
              <a:t> </a:t>
            </a:r>
            <a:r>
              <a:rPr lang="ru-RU" sz="2400" b="1" dirty="0" err="1">
                <a:solidFill>
                  <a:srgbClr val="660066"/>
                </a:solidFill>
              </a:rPr>
              <a:t>хотешкахь</a:t>
            </a:r>
            <a:r>
              <a:rPr lang="ru-RU" sz="2400" b="1" dirty="0">
                <a:solidFill>
                  <a:srgbClr val="660066"/>
                </a:solidFill>
              </a:rPr>
              <a:t> </a:t>
            </a:r>
            <a:r>
              <a:rPr lang="ru-RU" sz="2400" b="1" dirty="0" err="1">
                <a:solidFill>
                  <a:srgbClr val="660066"/>
                </a:solidFill>
              </a:rPr>
              <a:t>къоркхокхий</a:t>
            </a:r>
            <a:r>
              <a:rPr lang="ru-RU" sz="2400" b="1" dirty="0">
                <a:solidFill>
                  <a:srgbClr val="660066"/>
                </a:solidFill>
              </a:rPr>
              <a:t> </a:t>
            </a:r>
            <a:r>
              <a:rPr lang="ru-RU" sz="2400" b="1" dirty="0" err="1">
                <a:solidFill>
                  <a:srgbClr val="660066"/>
                </a:solidFill>
              </a:rPr>
              <a:t>декаш</a:t>
            </a:r>
            <a:r>
              <a:rPr lang="ru-RU" sz="2400" b="1" dirty="0">
                <a:solidFill>
                  <a:srgbClr val="660066"/>
                </a:solidFill>
              </a:rPr>
              <a:t>,</a:t>
            </a:r>
            <a:br>
              <a:rPr lang="ru-RU" sz="2400" b="1" dirty="0">
                <a:solidFill>
                  <a:srgbClr val="660066"/>
                </a:solidFill>
              </a:rPr>
            </a:br>
            <a:r>
              <a:rPr lang="ru-RU" sz="2400" b="1" dirty="0" err="1">
                <a:solidFill>
                  <a:srgbClr val="660066"/>
                </a:solidFill>
              </a:rPr>
              <a:t>Шовданийн</a:t>
            </a:r>
            <a:r>
              <a:rPr lang="ru-RU" sz="2400" b="1" dirty="0">
                <a:solidFill>
                  <a:srgbClr val="660066"/>
                </a:solidFill>
              </a:rPr>
              <a:t> </a:t>
            </a:r>
            <a:r>
              <a:rPr lang="ru-RU" sz="2400" b="1" dirty="0" err="1">
                <a:solidFill>
                  <a:srgbClr val="660066"/>
                </a:solidFill>
              </a:rPr>
              <a:t>кортошкахь</a:t>
            </a:r>
            <a:r>
              <a:rPr lang="ru-RU" sz="2400" b="1" dirty="0">
                <a:solidFill>
                  <a:srgbClr val="660066"/>
                </a:solidFill>
              </a:rPr>
              <a:t> </a:t>
            </a:r>
            <a:r>
              <a:rPr lang="ru-RU" sz="2400" b="1" dirty="0" err="1">
                <a:solidFill>
                  <a:srgbClr val="660066"/>
                </a:solidFill>
              </a:rPr>
              <a:t>мехкарий</a:t>
            </a:r>
            <a:r>
              <a:rPr lang="ru-RU" sz="2400" b="1" dirty="0">
                <a:solidFill>
                  <a:srgbClr val="660066"/>
                </a:solidFill>
              </a:rPr>
              <a:t> </a:t>
            </a:r>
            <a:r>
              <a:rPr lang="ru-RU" sz="2400" b="1" dirty="0" err="1">
                <a:solidFill>
                  <a:srgbClr val="660066"/>
                </a:solidFill>
              </a:rPr>
              <a:t>соьцуш</a:t>
            </a:r>
            <a:r>
              <a:rPr lang="ru-RU" sz="2400" b="1" dirty="0">
                <a:solidFill>
                  <a:srgbClr val="660066"/>
                </a:solidFill>
              </a:rPr>
              <a:t>,</a:t>
            </a:r>
            <a:br>
              <a:rPr lang="ru-RU" sz="2400" b="1" dirty="0">
                <a:solidFill>
                  <a:srgbClr val="660066"/>
                </a:solidFill>
              </a:rPr>
            </a:br>
            <a:r>
              <a:rPr lang="ru-RU" sz="2400" b="1" dirty="0" err="1">
                <a:solidFill>
                  <a:srgbClr val="660066"/>
                </a:solidFill>
              </a:rPr>
              <a:t>Сирлачу</a:t>
            </a:r>
            <a:r>
              <a:rPr lang="ru-RU" sz="2400" b="1" dirty="0">
                <a:solidFill>
                  <a:srgbClr val="660066"/>
                </a:solidFill>
              </a:rPr>
              <a:t> </a:t>
            </a:r>
            <a:r>
              <a:rPr lang="ru-RU" sz="2400" b="1" dirty="0" err="1">
                <a:solidFill>
                  <a:srgbClr val="660066"/>
                </a:solidFill>
              </a:rPr>
              <a:t>школашкахь</a:t>
            </a:r>
            <a:r>
              <a:rPr lang="ru-RU" sz="2400" b="1" dirty="0">
                <a:solidFill>
                  <a:srgbClr val="660066"/>
                </a:solidFill>
              </a:rPr>
              <a:t> </a:t>
            </a:r>
            <a:r>
              <a:rPr lang="ru-RU" sz="2400" b="1" dirty="0" err="1">
                <a:solidFill>
                  <a:srgbClr val="660066"/>
                </a:solidFill>
              </a:rPr>
              <a:t>берийн</a:t>
            </a:r>
            <a:r>
              <a:rPr lang="ru-RU" sz="2400" b="1" dirty="0">
                <a:solidFill>
                  <a:srgbClr val="660066"/>
                </a:solidFill>
              </a:rPr>
              <a:t> аз </a:t>
            </a:r>
            <a:r>
              <a:rPr lang="ru-RU" sz="2400" b="1" dirty="0" err="1">
                <a:solidFill>
                  <a:srgbClr val="660066"/>
                </a:solidFill>
              </a:rPr>
              <a:t>декаш</a:t>
            </a:r>
            <a:r>
              <a:rPr lang="ru-RU" sz="2400" b="1" dirty="0">
                <a:solidFill>
                  <a:srgbClr val="660066"/>
                </a:solidFill>
              </a:rPr>
              <a:t>,</a:t>
            </a:r>
            <a:br>
              <a:rPr lang="ru-RU" sz="2400" b="1" dirty="0">
                <a:solidFill>
                  <a:srgbClr val="660066"/>
                </a:solidFill>
              </a:rPr>
            </a:br>
            <a:r>
              <a:rPr lang="ru-RU" sz="2400" b="1" dirty="0" err="1">
                <a:solidFill>
                  <a:srgbClr val="660066"/>
                </a:solidFill>
              </a:rPr>
              <a:t>Товш</a:t>
            </a:r>
            <a:r>
              <a:rPr lang="ru-RU" sz="2400" b="1" dirty="0">
                <a:solidFill>
                  <a:srgbClr val="660066"/>
                </a:solidFill>
              </a:rPr>
              <a:t> ю </a:t>
            </a:r>
            <a:r>
              <a:rPr lang="ru-RU" sz="2400" b="1" dirty="0" err="1">
                <a:solidFill>
                  <a:srgbClr val="660066"/>
                </a:solidFill>
              </a:rPr>
              <a:t>хьо</a:t>
            </a:r>
            <a:r>
              <a:rPr lang="ru-RU" sz="2400" b="1" dirty="0">
                <a:solidFill>
                  <a:srgbClr val="660066"/>
                </a:solidFill>
              </a:rPr>
              <a:t> </a:t>
            </a:r>
            <a:r>
              <a:rPr lang="ru-RU" sz="2400" b="1" dirty="0" err="1">
                <a:solidFill>
                  <a:srgbClr val="660066"/>
                </a:solidFill>
              </a:rPr>
              <a:t>тахана</a:t>
            </a:r>
            <a:r>
              <a:rPr lang="ru-RU" sz="2400" b="1" dirty="0">
                <a:solidFill>
                  <a:srgbClr val="660066"/>
                </a:solidFill>
              </a:rPr>
              <a:t>, б</a:t>
            </a:r>
            <a:r>
              <a:rPr lang="en-US" sz="2400" b="1" dirty="0">
                <a:solidFill>
                  <a:srgbClr val="660066"/>
                </a:solidFill>
              </a:rPr>
              <a:t>I</a:t>
            </a:r>
            <a:r>
              <a:rPr lang="ru-RU" sz="2400" b="1" dirty="0" err="1">
                <a:solidFill>
                  <a:srgbClr val="660066"/>
                </a:solidFill>
              </a:rPr>
              <a:t>аьрг</a:t>
            </a:r>
            <a:r>
              <a:rPr lang="ru-RU" sz="2400" b="1" dirty="0">
                <a:solidFill>
                  <a:srgbClr val="660066"/>
                </a:solidFill>
              </a:rPr>
              <a:t> </a:t>
            </a:r>
            <a:r>
              <a:rPr lang="ru-RU" sz="2400" b="1" dirty="0" err="1">
                <a:solidFill>
                  <a:srgbClr val="660066"/>
                </a:solidFill>
              </a:rPr>
              <a:t>серлабоккхуш</a:t>
            </a:r>
            <a:r>
              <a:rPr lang="ru-RU" sz="2400" b="1" dirty="0">
                <a:solidFill>
                  <a:srgbClr val="660066"/>
                </a:solidFill>
              </a:rPr>
              <a:t>.</a:t>
            </a:r>
            <a:br>
              <a:rPr lang="ru-RU" sz="2400" b="1" dirty="0">
                <a:solidFill>
                  <a:srgbClr val="660066"/>
                </a:solidFill>
              </a:rPr>
            </a:br>
            <a:br>
              <a:rPr lang="ru-RU" sz="2400" b="1" dirty="0">
                <a:solidFill>
                  <a:srgbClr val="660066"/>
                </a:solidFill>
              </a:rPr>
            </a:br>
            <a:br>
              <a:rPr lang="ru-RU" sz="2400" b="1" dirty="0">
                <a:solidFill>
                  <a:srgbClr val="660066"/>
                </a:solidFill>
              </a:rPr>
            </a:br>
            <a:endParaRPr lang="ru-RU" sz="2400" b="1" dirty="0">
              <a:solidFill>
                <a:srgbClr val="660066"/>
              </a:solidFill>
            </a:endParaRPr>
          </a:p>
        </p:txBody>
      </p:sp>
    </p:spTree>
    <p:extLst>
      <p:ext uri="{BB962C8B-B14F-4D97-AF65-F5344CB8AC3E}">
        <p14:creationId xmlns:p14="http://schemas.microsoft.com/office/powerpoint/2010/main" val="713024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76672"/>
            <a:ext cx="7886700" cy="720080"/>
          </a:xfrm>
        </p:spPr>
        <p:txBody>
          <a:bodyPr>
            <a:normAutofit/>
          </a:bodyPr>
          <a:lstStyle/>
          <a:p>
            <a:r>
              <a:rPr lang="ru-RU" sz="4000" dirty="0"/>
              <a:t>           </a:t>
            </a:r>
            <a:r>
              <a:rPr lang="ru-RU" sz="3200" b="1" i="1" dirty="0">
                <a:solidFill>
                  <a:srgbClr val="C00000"/>
                </a:solidFill>
              </a:rPr>
              <a:t>Практически </a:t>
            </a:r>
            <a:r>
              <a:rPr lang="ru-RU" sz="3200" b="1" i="1" dirty="0" err="1">
                <a:solidFill>
                  <a:srgbClr val="C00000"/>
                </a:solidFill>
              </a:rPr>
              <a:t>болх</a:t>
            </a:r>
            <a:r>
              <a:rPr lang="ru-RU" sz="3200" b="1" i="1" dirty="0">
                <a:solidFill>
                  <a:srgbClr val="C00000"/>
                </a:solidFill>
              </a:rPr>
              <a:t> </a:t>
            </a:r>
          </a:p>
        </p:txBody>
      </p:sp>
      <p:sp>
        <p:nvSpPr>
          <p:cNvPr id="3" name="Объект 2"/>
          <p:cNvSpPr>
            <a:spLocks noGrp="1"/>
          </p:cNvSpPr>
          <p:nvPr>
            <p:ph idx="1"/>
          </p:nvPr>
        </p:nvSpPr>
        <p:spPr>
          <a:xfrm>
            <a:off x="539552" y="1196752"/>
            <a:ext cx="8064896" cy="5112568"/>
          </a:xfrm>
          <a:noFill/>
        </p:spPr>
        <p:txBody>
          <a:bodyPr>
            <a:noAutofit/>
          </a:bodyPr>
          <a:lstStyle/>
          <a:p>
            <a:pPr marL="0" indent="0">
              <a:buNone/>
            </a:pPr>
            <a:r>
              <a:rPr lang="ru-RU" sz="2800" b="1" i="1" dirty="0">
                <a:solidFill>
                  <a:srgbClr val="660066"/>
                </a:solidFill>
              </a:rPr>
              <a:t>-</a:t>
            </a:r>
            <a:r>
              <a:rPr lang="ru-RU" sz="2800" b="1" i="1" dirty="0" err="1">
                <a:solidFill>
                  <a:srgbClr val="660066"/>
                </a:solidFill>
              </a:rPr>
              <a:t>Муьлхачу</a:t>
            </a:r>
            <a:r>
              <a:rPr lang="ru-RU" sz="2800" b="1" i="1" dirty="0">
                <a:solidFill>
                  <a:srgbClr val="660066"/>
                </a:solidFill>
              </a:rPr>
              <a:t> </a:t>
            </a:r>
            <a:r>
              <a:rPr lang="ru-RU" sz="2800" b="1" i="1" dirty="0" err="1">
                <a:solidFill>
                  <a:srgbClr val="660066"/>
                </a:solidFill>
              </a:rPr>
              <a:t>жанрехь</a:t>
            </a:r>
            <a:r>
              <a:rPr lang="ru-RU" sz="2800" b="1" i="1" dirty="0">
                <a:solidFill>
                  <a:srgbClr val="660066"/>
                </a:solidFill>
              </a:rPr>
              <a:t> </a:t>
            </a:r>
            <a:r>
              <a:rPr lang="ru-RU" sz="2800" b="1" i="1" dirty="0" err="1">
                <a:solidFill>
                  <a:srgbClr val="660066"/>
                </a:solidFill>
              </a:rPr>
              <a:t>йу</a:t>
            </a:r>
            <a:r>
              <a:rPr lang="ru-RU" sz="2800" b="1" i="1" dirty="0">
                <a:solidFill>
                  <a:srgbClr val="660066"/>
                </a:solidFill>
              </a:rPr>
              <a:t> </a:t>
            </a:r>
            <a:r>
              <a:rPr lang="ru-RU" sz="2800" b="1" i="1" dirty="0" err="1">
                <a:solidFill>
                  <a:srgbClr val="660066"/>
                </a:solidFill>
              </a:rPr>
              <a:t>вайн</a:t>
            </a:r>
            <a:r>
              <a:rPr lang="ru-RU" sz="2800" b="1" i="1" dirty="0">
                <a:solidFill>
                  <a:srgbClr val="660066"/>
                </a:solidFill>
              </a:rPr>
              <a:t> </a:t>
            </a:r>
            <a:r>
              <a:rPr lang="ru-RU" sz="2800" b="1" i="1" dirty="0" err="1">
                <a:solidFill>
                  <a:srgbClr val="660066"/>
                </a:solidFill>
              </a:rPr>
              <a:t>говзар</a:t>
            </a:r>
            <a:r>
              <a:rPr lang="ru-RU" sz="2800" b="1" i="1" dirty="0">
                <a:solidFill>
                  <a:srgbClr val="660066"/>
                </a:solidFill>
              </a:rPr>
              <a:t>?</a:t>
            </a:r>
          </a:p>
          <a:p>
            <a:r>
              <a:rPr lang="ru-RU" sz="2800" b="1" i="1" dirty="0">
                <a:solidFill>
                  <a:srgbClr val="660066"/>
                </a:solidFill>
              </a:rPr>
              <a:t>-Х</a:t>
            </a:r>
            <a:r>
              <a:rPr lang="en-US" sz="2800" b="1" i="1" dirty="0">
                <a:solidFill>
                  <a:srgbClr val="660066"/>
                </a:solidFill>
              </a:rPr>
              <a:t>I</a:t>
            </a:r>
            <a:r>
              <a:rPr lang="ru-RU" sz="2800" b="1" i="1" dirty="0" err="1">
                <a:solidFill>
                  <a:srgbClr val="660066"/>
                </a:solidFill>
              </a:rPr>
              <a:t>ун</a:t>
            </a:r>
            <a:r>
              <a:rPr lang="ru-RU" sz="2800" b="1" i="1" dirty="0">
                <a:solidFill>
                  <a:srgbClr val="660066"/>
                </a:solidFill>
              </a:rPr>
              <a:t> </a:t>
            </a:r>
            <a:r>
              <a:rPr lang="ru-RU" sz="2800" b="1" i="1" dirty="0" err="1">
                <a:solidFill>
                  <a:srgbClr val="660066"/>
                </a:solidFill>
              </a:rPr>
              <a:t>йу</a:t>
            </a:r>
            <a:r>
              <a:rPr lang="ru-RU" sz="2800" b="1" i="1" dirty="0">
                <a:solidFill>
                  <a:srgbClr val="660066"/>
                </a:solidFill>
              </a:rPr>
              <a:t> </a:t>
            </a:r>
            <a:r>
              <a:rPr lang="ru-RU" sz="2800" b="1" i="1" dirty="0" err="1">
                <a:solidFill>
                  <a:srgbClr val="660066"/>
                </a:solidFill>
              </a:rPr>
              <a:t>стихотворенин</a:t>
            </a:r>
            <a:r>
              <a:rPr lang="ru-RU" sz="2800" b="1" i="1" dirty="0">
                <a:solidFill>
                  <a:srgbClr val="660066"/>
                </a:solidFill>
              </a:rPr>
              <a:t> </a:t>
            </a:r>
            <a:r>
              <a:rPr lang="ru-RU" sz="2800" b="1" i="1" dirty="0" err="1">
                <a:solidFill>
                  <a:srgbClr val="660066"/>
                </a:solidFill>
              </a:rPr>
              <a:t>коьрта</a:t>
            </a:r>
            <a:r>
              <a:rPr lang="ru-RU" sz="2800" b="1" i="1" dirty="0">
                <a:solidFill>
                  <a:srgbClr val="660066"/>
                </a:solidFill>
              </a:rPr>
              <a:t> тема?</a:t>
            </a:r>
          </a:p>
          <a:p>
            <a:r>
              <a:rPr lang="ru-RU" sz="2800" b="1" i="1" dirty="0">
                <a:solidFill>
                  <a:srgbClr val="660066"/>
                </a:solidFill>
              </a:rPr>
              <a:t>-</a:t>
            </a:r>
            <a:r>
              <a:rPr lang="ru-RU" sz="2800" b="1" i="1" dirty="0" err="1">
                <a:solidFill>
                  <a:srgbClr val="660066"/>
                </a:solidFill>
              </a:rPr>
              <a:t>Поэтан</a:t>
            </a:r>
            <a:r>
              <a:rPr lang="ru-RU" sz="2800" b="1" i="1" dirty="0">
                <a:solidFill>
                  <a:srgbClr val="660066"/>
                </a:solidFill>
              </a:rPr>
              <a:t> </a:t>
            </a:r>
            <a:r>
              <a:rPr lang="ru-RU" sz="2800" b="1" i="1" dirty="0" err="1">
                <a:solidFill>
                  <a:srgbClr val="660066"/>
                </a:solidFill>
              </a:rPr>
              <a:t>кхоллараллехь</a:t>
            </a:r>
            <a:r>
              <a:rPr lang="ru-RU" sz="2800" b="1" i="1" dirty="0">
                <a:solidFill>
                  <a:srgbClr val="660066"/>
                </a:solidFill>
              </a:rPr>
              <a:t> </a:t>
            </a:r>
            <a:r>
              <a:rPr lang="ru-RU" sz="2800" b="1" i="1" dirty="0" err="1">
                <a:solidFill>
                  <a:srgbClr val="660066"/>
                </a:solidFill>
              </a:rPr>
              <a:t>муьлха</a:t>
            </a:r>
            <a:r>
              <a:rPr lang="ru-RU" sz="2800" b="1" i="1" dirty="0">
                <a:solidFill>
                  <a:srgbClr val="660066"/>
                </a:solidFill>
              </a:rPr>
              <a:t> </a:t>
            </a:r>
            <a:r>
              <a:rPr lang="ru-RU" sz="2800" b="1" i="1" dirty="0" err="1">
                <a:solidFill>
                  <a:srgbClr val="660066"/>
                </a:solidFill>
              </a:rPr>
              <a:t>меттиг</a:t>
            </a:r>
            <a:r>
              <a:rPr lang="ru-RU" sz="2800" b="1" i="1" dirty="0">
                <a:solidFill>
                  <a:srgbClr val="660066"/>
                </a:solidFill>
              </a:rPr>
              <a:t> д</a:t>
            </a:r>
            <a:r>
              <a:rPr lang="en-US" sz="2800" b="1" i="1" dirty="0">
                <a:solidFill>
                  <a:srgbClr val="660066"/>
                </a:solidFill>
              </a:rPr>
              <a:t>I</a:t>
            </a:r>
            <a:r>
              <a:rPr lang="ru-RU" sz="2800" b="1" i="1" dirty="0" err="1">
                <a:solidFill>
                  <a:srgbClr val="660066"/>
                </a:solidFill>
              </a:rPr>
              <a:t>алоцу</a:t>
            </a:r>
            <a:r>
              <a:rPr lang="ru-RU" sz="2800" b="1" i="1" dirty="0">
                <a:solidFill>
                  <a:srgbClr val="660066"/>
                </a:solidFill>
              </a:rPr>
              <a:t> </a:t>
            </a:r>
            <a:r>
              <a:rPr lang="ru-RU" sz="2800" b="1" i="1" dirty="0" err="1">
                <a:solidFill>
                  <a:srgbClr val="660066"/>
                </a:solidFill>
              </a:rPr>
              <a:t>оцу</a:t>
            </a:r>
            <a:r>
              <a:rPr lang="ru-RU" sz="2800" b="1" i="1" dirty="0">
                <a:solidFill>
                  <a:srgbClr val="660066"/>
                </a:solidFill>
              </a:rPr>
              <a:t> </a:t>
            </a:r>
            <a:r>
              <a:rPr lang="ru-RU" sz="2800" b="1" i="1" dirty="0" err="1">
                <a:solidFill>
                  <a:srgbClr val="660066"/>
                </a:solidFill>
              </a:rPr>
              <a:t>байто</a:t>
            </a:r>
            <a:r>
              <a:rPr lang="ru-RU" sz="2800" b="1" i="1" dirty="0">
                <a:solidFill>
                  <a:srgbClr val="660066"/>
                </a:solidFill>
              </a:rPr>
              <a:t>?</a:t>
            </a:r>
          </a:p>
          <a:p>
            <a:r>
              <a:rPr lang="ru-RU" sz="2800" b="1" i="1" dirty="0">
                <a:solidFill>
                  <a:srgbClr val="660066"/>
                </a:solidFill>
              </a:rPr>
              <a:t>-Х</a:t>
            </a:r>
            <a:r>
              <a:rPr lang="en-US" sz="2800" b="1" i="1" dirty="0">
                <a:solidFill>
                  <a:srgbClr val="660066"/>
                </a:solidFill>
              </a:rPr>
              <a:t>I</a:t>
            </a:r>
            <a:r>
              <a:rPr lang="ru-RU" sz="2800" b="1" i="1" dirty="0" err="1">
                <a:solidFill>
                  <a:srgbClr val="660066"/>
                </a:solidFill>
              </a:rPr>
              <a:t>ун</a:t>
            </a:r>
            <a:r>
              <a:rPr lang="ru-RU" sz="2800" b="1" i="1" dirty="0">
                <a:solidFill>
                  <a:srgbClr val="660066"/>
                </a:solidFill>
              </a:rPr>
              <a:t> </a:t>
            </a:r>
            <a:r>
              <a:rPr lang="ru-RU" sz="2800" b="1" i="1" dirty="0" err="1">
                <a:solidFill>
                  <a:srgbClr val="660066"/>
                </a:solidFill>
              </a:rPr>
              <a:t>ду</a:t>
            </a:r>
            <a:r>
              <a:rPr lang="ru-RU" sz="2800" b="1" i="1" dirty="0">
                <a:solidFill>
                  <a:srgbClr val="660066"/>
                </a:solidFill>
              </a:rPr>
              <a:t> </a:t>
            </a:r>
            <a:r>
              <a:rPr lang="ru-RU" sz="2800" b="1" i="1" dirty="0" err="1">
                <a:solidFill>
                  <a:srgbClr val="660066"/>
                </a:solidFill>
              </a:rPr>
              <a:t>оцу</a:t>
            </a:r>
            <a:r>
              <a:rPr lang="ru-RU" sz="2800" b="1" i="1" dirty="0">
                <a:solidFill>
                  <a:srgbClr val="660066"/>
                </a:solidFill>
              </a:rPr>
              <a:t> </a:t>
            </a:r>
            <a:r>
              <a:rPr lang="ru-RU" sz="2800" b="1" i="1" dirty="0" err="1">
                <a:solidFill>
                  <a:srgbClr val="660066"/>
                </a:solidFill>
              </a:rPr>
              <a:t>стихотворенин</a:t>
            </a:r>
            <a:r>
              <a:rPr lang="ru-RU" sz="2800" b="1" i="1" dirty="0">
                <a:solidFill>
                  <a:srgbClr val="660066"/>
                </a:solidFill>
              </a:rPr>
              <a:t> </a:t>
            </a:r>
            <a:r>
              <a:rPr lang="ru-RU" sz="2800" b="1" i="1" dirty="0" err="1">
                <a:solidFill>
                  <a:srgbClr val="660066"/>
                </a:solidFill>
              </a:rPr>
              <a:t>вайн</a:t>
            </a:r>
            <a:r>
              <a:rPr lang="ru-RU" sz="2800" b="1" i="1" dirty="0">
                <a:solidFill>
                  <a:srgbClr val="660066"/>
                </a:solidFill>
              </a:rPr>
              <a:t> </a:t>
            </a:r>
            <a:r>
              <a:rPr lang="ru-RU" sz="2800" b="1" i="1" dirty="0" err="1">
                <a:solidFill>
                  <a:srgbClr val="660066"/>
                </a:solidFill>
              </a:rPr>
              <a:t>авторан</a:t>
            </a:r>
            <a:r>
              <a:rPr lang="ru-RU" sz="2800" b="1" i="1" dirty="0">
                <a:solidFill>
                  <a:srgbClr val="660066"/>
                </a:solidFill>
              </a:rPr>
              <a:t> </a:t>
            </a:r>
            <a:r>
              <a:rPr lang="ru-RU" sz="2800" b="1" i="1" dirty="0" err="1">
                <a:solidFill>
                  <a:srgbClr val="660066"/>
                </a:solidFill>
              </a:rPr>
              <a:t>дахарца</a:t>
            </a:r>
            <a:r>
              <a:rPr lang="ru-RU" sz="2800" b="1" i="1" dirty="0">
                <a:solidFill>
                  <a:srgbClr val="660066"/>
                </a:solidFill>
              </a:rPr>
              <a:t> </a:t>
            </a:r>
            <a:r>
              <a:rPr lang="ru-RU" sz="2800" b="1" i="1" dirty="0" err="1">
                <a:solidFill>
                  <a:srgbClr val="660066"/>
                </a:solidFill>
              </a:rPr>
              <a:t>доьзна</a:t>
            </a:r>
            <a:r>
              <a:rPr lang="ru-RU" sz="2800" b="1" i="1" dirty="0">
                <a:solidFill>
                  <a:srgbClr val="660066"/>
                </a:solidFill>
              </a:rPr>
              <a:t>?</a:t>
            </a:r>
          </a:p>
          <a:p>
            <a:r>
              <a:rPr lang="ru-RU" sz="2800" b="1" i="1" dirty="0" err="1">
                <a:solidFill>
                  <a:srgbClr val="660066"/>
                </a:solidFill>
              </a:rPr>
              <a:t>Стихотворенин</a:t>
            </a:r>
            <a:r>
              <a:rPr lang="ru-RU" sz="2800" b="1" i="1" dirty="0">
                <a:solidFill>
                  <a:srgbClr val="660066"/>
                </a:solidFill>
              </a:rPr>
              <a:t> барам </a:t>
            </a:r>
            <a:r>
              <a:rPr lang="ru-RU" sz="2800" b="1" i="1" dirty="0" err="1">
                <a:solidFill>
                  <a:srgbClr val="660066"/>
                </a:solidFill>
              </a:rPr>
              <a:t>а,рифма</a:t>
            </a:r>
            <a:r>
              <a:rPr lang="ru-RU" sz="2800" b="1" i="1" dirty="0">
                <a:solidFill>
                  <a:srgbClr val="660066"/>
                </a:solidFill>
              </a:rPr>
              <a:t> а </a:t>
            </a:r>
            <a:r>
              <a:rPr lang="ru-RU" sz="2800" b="1" i="1" dirty="0" err="1">
                <a:solidFill>
                  <a:srgbClr val="660066"/>
                </a:solidFill>
              </a:rPr>
              <a:t>билгалйаккха</a:t>
            </a:r>
            <a:r>
              <a:rPr lang="ru-RU" sz="2800" b="1" i="1" dirty="0">
                <a:solidFill>
                  <a:srgbClr val="660066"/>
                </a:solidFill>
              </a:rPr>
              <a:t>.</a:t>
            </a:r>
          </a:p>
          <a:p>
            <a:r>
              <a:rPr lang="ru-RU" sz="2800" b="1" i="1" dirty="0">
                <a:solidFill>
                  <a:srgbClr val="660066"/>
                </a:solidFill>
              </a:rPr>
              <a:t>  </a:t>
            </a:r>
            <a:r>
              <a:rPr lang="ru-RU" sz="2800" b="1" i="1" dirty="0" err="1">
                <a:solidFill>
                  <a:srgbClr val="660066"/>
                </a:solidFill>
              </a:rPr>
              <a:t>Муьлха</a:t>
            </a:r>
            <a:r>
              <a:rPr lang="ru-RU" sz="2800" b="1" i="1" dirty="0">
                <a:solidFill>
                  <a:srgbClr val="660066"/>
                </a:solidFill>
              </a:rPr>
              <a:t> </a:t>
            </a:r>
            <a:r>
              <a:rPr lang="ru-RU" sz="2800" b="1" i="1" dirty="0" err="1">
                <a:solidFill>
                  <a:srgbClr val="660066"/>
                </a:solidFill>
              </a:rPr>
              <a:t>исбаьхьаллин</a:t>
            </a:r>
            <a:r>
              <a:rPr lang="ru-RU" sz="2800" b="1" i="1" dirty="0">
                <a:solidFill>
                  <a:srgbClr val="660066"/>
                </a:solidFill>
              </a:rPr>
              <a:t> </a:t>
            </a:r>
            <a:r>
              <a:rPr lang="ru-RU" sz="2800" b="1" i="1" dirty="0" err="1">
                <a:solidFill>
                  <a:srgbClr val="660066"/>
                </a:solidFill>
              </a:rPr>
              <a:t>суртх</a:t>
            </a:r>
            <a:r>
              <a:rPr lang="en-US" sz="2800" b="1" i="1" dirty="0">
                <a:solidFill>
                  <a:srgbClr val="660066"/>
                </a:solidFill>
              </a:rPr>
              <a:t>I</a:t>
            </a:r>
            <a:r>
              <a:rPr lang="ru-RU" sz="2800" b="1" i="1" dirty="0" err="1">
                <a:solidFill>
                  <a:srgbClr val="660066"/>
                </a:solidFill>
              </a:rPr>
              <a:t>отторан</a:t>
            </a:r>
            <a:r>
              <a:rPr lang="ru-RU" sz="2800" b="1" i="1" dirty="0">
                <a:solidFill>
                  <a:srgbClr val="660066"/>
                </a:solidFill>
              </a:rPr>
              <a:t> г</a:t>
            </a:r>
            <a:r>
              <a:rPr lang="en-US" sz="2800" b="1" i="1" dirty="0">
                <a:solidFill>
                  <a:srgbClr val="660066"/>
                </a:solidFill>
              </a:rPr>
              <a:t>I</a:t>
            </a:r>
            <a:r>
              <a:rPr lang="ru-RU" sz="2800" b="1" i="1" dirty="0" err="1">
                <a:solidFill>
                  <a:srgbClr val="660066"/>
                </a:solidFill>
              </a:rPr>
              <a:t>ирсаш</a:t>
            </a:r>
            <a:r>
              <a:rPr lang="ru-RU" sz="2800" b="1" i="1" dirty="0">
                <a:solidFill>
                  <a:srgbClr val="660066"/>
                </a:solidFill>
              </a:rPr>
              <a:t> </a:t>
            </a:r>
            <a:r>
              <a:rPr lang="ru-RU" sz="2800" b="1" i="1" dirty="0" err="1">
                <a:solidFill>
                  <a:srgbClr val="660066"/>
                </a:solidFill>
              </a:rPr>
              <a:t>бу</a:t>
            </a:r>
            <a:r>
              <a:rPr lang="ru-RU" sz="2800" b="1" i="1" dirty="0">
                <a:solidFill>
                  <a:srgbClr val="660066"/>
                </a:solidFill>
              </a:rPr>
              <a:t> </a:t>
            </a:r>
            <a:r>
              <a:rPr lang="ru-RU" sz="2800" b="1" i="1" dirty="0" err="1">
                <a:solidFill>
                  <a:srgbClr val="660066"/>
                </a:solidFill>
              </a:rPr>
              <a:t>вайн</a:t>
            </a:r>
            <a:r>
              <a:rPr lang="ru-RU" sz="2800" b="1" i="1" dirty="0">
                <a:solidFill>
                  <a:srgbClr val="660066"/>
                </a:solidFill>
              </a:rPr>
              <a:t> </a:t>
            </a:r>
            <a:r>
              <a:rPr lang="ru-RU" sz="2800" b="1" i="1" dirty="0" err="1">
                <a:solidFill>
                  <a:srgbClr val="660066"/>
                </a:solidFill>
              </a:rPr>
              <a:t>стихотворенехь</a:t>
            </a:r>
            <a:r>
              <a:rPr lang="ru-RU" sz="2800" b="1" i="1" dirty="0">
                <a:solidFill>
                  <a:srgbClr val="660066"/>
                </a:solidFill>
              </a:rPr>
              <a:t>?</a:t>
            </a:r>
          </a:p>
        </p:txBody>
      </p:sp>
    </p:spTree>
    <p:extLst>
      <p:ext uri="{BB962C8B-B14F-4D97-AF65-F5344CB8AC3E}">
        <p14:creationId xmlns:p14="http://schemas.microsoft.com/office/powerpoint/2010/main" val="294406771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4358</TotalTime>
  <Words>862</Words>
  <Application>Microsoft Office PowerPoint</Application>
  <PresentationFormat>Экран (4:3)</PresentationFormat>
  <Paragraphs>93</Paragraphs>
  <Slides>14</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Trebuchet MS</vt:lpstr>
      <vt:lpstr>Wingdings 3</vt:lpstr>
      <vt:lpstr>Аспект</vt:lpstr>
      <vt:lpstr>Марша догIийла, нохчийн  меттан  гIоьнчий!</vt:lpstr>
      <vt:lpstr>                                   Мастер-класс</vt:lpstr>
      <vt:lpstr>                    1алашо:</vt:lpstr>
      <vt:lpstr>         Ловзаран кеп йукъайалор.   Дешар 1аморан балха т1ехь уггар а  пайдечу а,эвсарчу а технологех лоруш йу ловзаран  технологи, х1унда аьлча цо х1ора а бер,шен лаамехь, дешарна йукъа а даладо, дешарна шовкъе доху,лаккхарчу кхиамашка кхача таро а ло.Оцу кепах пайдаоьцу аса йаздархойн дахарх болу хаамаш дешархоша бовзуьйтучу хенахь а . </vt:lpstr>
      <vt:lpstr>    Ловзар «Хьаьнна хаьа дика?»</vt:lpstr>
      <vt:lpstr>«Вина мохк мазал а мерза бу»</vt:lpstr>
      <vt:lpstr> </vt:lpstr>
      <vt:lpstr>             « Вина йурт» Жималлехь левзина хаза урамаш, Къонахий хIиттина йуьртан майданаш,  КIентийн дой хьийзина бай сийна майданаш Ца тиги йицйала, валарх мел гена.  Бода дIаэккхабеш, дашо малх хьаьжча, Ламанан бохь кхолуш, зIенарш схьакхетча, Вовшашка кхаъ боккхуш, шовданаш декаш, Ма хазло МахкатIе, дог мерза хьоьстуш!  Хьан йуькъчу хотешкахь къоркхокхий декаш, Шовданийн кортошкахь мехкарий соьцуш, Сирлачу школашкахь берийн аз декаш, Товш ю хьо тахана, бIаьрг серлабоккхуш.   </vt:lpstr>
      <vt:lpstr>           Практически болх </vt:lpstr>
      <vt:lpstr>             Проект йар.</vt:lpstr>
      <vt:lpstr>                 Проект </vt:lpstr>
      <vt:lpstr>Эпитеташ: хаза урамаш,бай сийна майданаш;  Метафораш:    шовданаш декаш, вовшашка кхаъ боккхуш;   Олицетворенеш:  хьо къона йара, хьо къанйелла.</vt:lpstr>
      <vt:lpstr>                                          Тест  </vt:lpstr>
      <vt:lpstr>           Ловзар  «Уггар а дика кицанхо»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MUDRIY</dc:creator>
  <cp:lastModifiedBy>1</cp:lastModifiedBy>
  <cp:revision>452</cp:revision>
  <cp:lastPrinted>2022-09-07T22:28:51Z</cp:lastPrinted>
  <dcterms:created xsi:type="dcterms:W3CDTF">2020-11-08T12:54:43Z</dcterms:created>
  <dcterms:modified xsi:type="dcterms:W3CDTF">2025-02-15T06:39:38Z</dcterms:modified>
</cp:coreProperties>
</file>