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  <p:sldMasterId id="2147483660" r:id="rId5"/>
    <p:sldMasterId id="2147483661" r:id="rId6"/>
    <p:sldMasterId id="2147483662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</p:sldIdLst>
  <p:sldSz cy="6858000" cx="9144000"/>
  <p:notesSz cx="6797675" cy="98726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5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21.xml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Relationship Id="rId30" Type="http://schemas.openxmlformats.org/officeDocument/2006/relationships/slide" Target="slides/slide22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0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2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2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3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3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4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4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5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6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6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7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7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8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8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9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0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0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1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21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2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22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3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4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5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6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7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79750" y="4689500"/>
            <a:ext cx="5438125" cy="4442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/>
          <p:nvPr>
            <p:ph idx="2" type="sldImg"/>
          </p:nvPr>
        </p:nvSpPr>
        <p:spPr>
          <a:xfrm>
            <a:off x="1133150" y="740425"/>
            <a:ext cx="4532000" cy="37022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/>
          <p:nvPr>
            <p:ph type="title"/>
          </p:nvPr>
        </p:nvSpPr>
        <p:spPr>
          <a:xfrm>
            <a:off x="381000" y="1143000"/>
            <a:ext cx="83820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3"/>
          <p:cNvSpPr txBox="1"/>
          <p:nvPr>
            <p:ph idx="1" type="body"/>
          </p:nvPr>
        </p:nvSpPr>
        <p:spPr>
          <a:xfrm>
            <a:off x="381000" y="2244970"/>
            <a:ext cx="4041648" cy="457200"/>
          </a:xfrm>
          <a:prstGeom prst="rect">
            <a:avLst/>
          </a:prstGeom>
          <a:solidFill>
            <a:srgbClr val="FF0000">
              <a:alpha val="24705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8" name="Google Shape;118;p13"/>
          <p:cNvSpPr txBox="1"/>
          <p:nvPr>
            <p:ph idx="2" type="body"/>
          </p:nvPr>
        </p:nvSpPr>
        <p:spPr>
          <a:xfrm>
            <a:off x="4721225" y="2244970"/>
            <a:ext cx="4041775" cy="457200"/>
          </a:xfrm>
          <a:prstGeom prst="rect">
            <a:avLst/>
          </a:prstGeom>
          <a:solidFill>
            <a:srgbClr val="FF0000">
              <a:alpha val="24705"/>
            </a:srgbClr>
          </a:solidFill>
          <a:ln cap="flat" cmpd="sng" w="127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900"/>
              <a:buNone/>
              <a:defRPr b="1" sz="1900">
                <a:solidFill>
                  <a:srgbClr val="414141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19" name="Google Shape;119;p13"/>
          <p:cNvSpPr txBox="1"/>
          <p:nvPr>
            <p:ph idx="3" type="body"/>
          </p:nvPr>
        </p:nvSpPr>
        <p:spPr>
          <a:xfrm>
            <a:off x="381000" y="2708519"/>
            <a:ext cx="4041648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0" name="Google Shape;120;p13"/>
          <p:cNvSpPr txBox="1"/>
          <p:nvPr>
            <p:ph idx="4" type="body"/>
          </p:nvPr>
        </p:nvSpPr>
        <p:spPr>
          <a:xfrm>
            <a:off x="4718304" y="2708519"/>
            <a:ext cx="4041775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55600" lvl="1" marL="9144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0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00"/>
              </a:spcBef>
              <a:spcAft>
                <a:spcPts val="0"/>
              </a:spcAft>
              <a:buSzPts val="1600"/>
              <a:buChar char="▫"/>
              <a:defRPr sz="16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121" name="Google Shape;121;p13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3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3" name="Google Shape;123;p13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5"/>
          <p:cNvSpPr txBox="1"/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15"/>
          <p:cNvSpPr txBox="1"/>
          <p:nvPr>
            <p:ph idx="10" type="dt"/>
          </p:nvPr>
        </p:nvSpPr>
        <p:spPr>
          <a:xfrm>
            <a:off x="6583362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5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15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/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" type="body"/>
          </p:nvPr>
        </p:nvSpPr>
        <p:spPr>
          <a:xfrm rot="5400000">
            <a:off x="2409825" y="296862"/>
            <a:ext cx="432435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/>
          <p:nvPr>
            <p:ph idx="2" type="pic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cap="flat" cmpd="sng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7150" rotWithShape="0" algn="tl" dir="4800000" dist="31750">
              <a:srgbClr val="000000">
                <a:alpha val="2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200"/>
              <a:buFont typeface="Georgia"/>
              <a:buNone/>
              <a:defRPr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" type="body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b="1" sz="1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2" type="body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381000" lvl="2" marL="1371600" algn="l"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" type="body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2" type="body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8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b="1" sz="4300" cap="none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SzPts val="2100"/>
              <a:buNone/>
              <a:defRPr b="0" sz="21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1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" type="subTitle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" name="Google Shape;7;p1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" name="Google Shape;8;p1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" name="Google Shape;9;p1"/>
          <p:cNvSpPr txBox="1"/>
          <p:nvPr/>
        </p:nvSpPr>
        <p:spPr>
          <a:xfrm flipH="1" rot="10800000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" name="Google Shape;10;p1"/>
          <p:cNvSpPr txBox="1"/>
          <p:nvPr/>
        </p:nvSpPr>
        <p:spPr>
          <a:xfrm flipH="1" rot="10800000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" name="Google Shape;13;p1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" name="Google Shape;14;p1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" name="Google Shape;15;p1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" name="Google Shape;17;p1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" name="Google Shape;19;p1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2" name="Google Shape;22;p1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3" name="Google Shape;23;p1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/>
        </p:nvSpPr>
        <p:spPr>
          <a:xfrm flipH="1" rot="10800000">
            <a:off x="5410200" y="3810000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5" name="Google Shape;75;p10"/>
          <p:cNvSpPr txBox="1"/>
          <p:nvPr/>
        </p:nvSpPr>
        <p:spPr>
          <a:xfrm flipH="1" rot="10800000">
            <a:off x="5410200" y="3897312"/>
            <a:ext cx="3733800" cy="19208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6" name="Google Shape;76;p10"/>
          <p:cNvSpPr txBox="1"/>
          <p:nvPr/>
        </p:nvSpPr>
        <p:spPr>
          <a:xfrm flipH="1" rot="10800000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7" name="Google Shape;77;p10"/>
          <p:cNvSpPr txBox="1"/>
          <p:nvPr/>
        </p:nvSpPr>
        <p:spPr>
          <a:xfrm flipH="1" rot="10800000">
            <a:off x="5410200" y="4164012"/>
            <a:ext cx="1965325" cy="19050"/>
          </a:xfrm>
          <a:prstGeom prst="rect">
            <a:avLst/>
          </a:prstGeom>
          <a:solidFill>
            <a:schemeClr val="accent2">
              <a:alpha val="59607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8" name="Google Shape;78;p10"/>
          <p:cNvSpPr txBox="1"/>
          <p:nvPr/>
        </p:nvSpPr>
        <p:spPr>
          <a:xfrm flipH="1" rot="10800000">
            <a:off x="5410200" y="4198937"/>
            <a:ext cx="1965325" cy="9525"/>
          </a:xfrm>
          <a:prstGeom prst="rect">
            <a:avLst/>
          </a:prstGeom>
          <a:solidFill>
            <a:schemeClr val="accent2">
              <a:alpha val="6470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9" name="Google Shape;79;p10"/>
          <p:cNvSpPr/>
          <p:nvPr/>
        </p:nvSpPr>
        <p:spPr>
          <a:xfrm>
            <a:off x="5410200" y="3962400"/>
            <a:ext cx="3063875" cy="2698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0"/>
          <p:cNvSpPr/>
          <p:nvPr/>
        </p:nvSpPr>
        <p:spPr>
          <a:xfrm>
            <a:off x="7377112" y="4060825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10"/>
          <p:cNvSpPr txBox="1"/>
          <p:nvPr/>
        </p:nvSpPr>
        <p:spPr>
          <a:xfrm>
            <a:off x="0" y="3649662"/>
            <a:ext cx="9144000" cy="2444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2" name="Google Shape;82;p10"/>
          <p:cNvSpPr txBox="1"/>
          <p:nvPr/>
        </p:nvSpPr>
        <p:spPr>
          <a:xfrm>
            <a:off x="0" y="3675062"/>
            <a:ext cx="9144000" cy="141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Google Shape;83;p10"/>
          <p:cNvSpPr txBox="1"/>
          <p:nvPr/>
        </p:nvSpPr>
        <p:spPr>
          <a:xfrm flipH="1" rot="10800000">
            <a:off x="6413500" y="3643312"/>
            <a:ext cx="2730500" cy="24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4" name="Google Shape;84;p10"/>
          <p:cNvSpPr txBox="1"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5" name="Google Shape;85;p10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7" name="Google Shape;87;p10"/>
          <p:cNvSpPr txBox="1"/>
          <p:nvPr>
            <p:ph idx="10" type="dt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88" name="Google Shape;88;p10"/>
          <p:cNvSpPr txBox="1"/>
          <p:nvPr>
            <p:ph idx="11" type="ftr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89" name="Google Shape;89;p10"/>
          <p:cNvSpPr txBox="1"/>
          <p:nvPr>
            <p:ph idx="12" type="sldNum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mic Sans MS"/>
              <a:buNone/>
              <a:defRPr b="0" i="0" sz="180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8" name="Google Shape;98;p12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Google Shape;99;p12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0" name="Google Shape;100;p12"/>
          <p:cNvSpPr txBox="1"/>
          <p:nvPr/>
        </p:nvSpPr>
        <p:spPr>
          <a:xfrm flipH="1" rot="10800000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1" name="Google Shape;101;p12"/>
          <p:cNvSpPr txBox="1"/>
          <p:nvPr/>
        </p:nvSpPr>
        <p:spPr>
          <a:xfrm flipH="1" rot="10800000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2" name="Google Shape;102;p12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3" name="Google Shape;103;p12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4" name="Google Shape;104;p12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5" name="Google Shape;105;p12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6" name="Google Shape;106;p12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Google Shape;107;p12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8" name="Google Shape;108;p12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9" name="Google Shape;109;p12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p12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1" name="Google Shape;111;p12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12" name="Google Shape;112;p12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13" name="Google Shape;113;p12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2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6" name="Google Shape;126;p14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8" name="Google Shape;128;p14"/>
          <p:cNvSpPr txBox="1"/>
          <p:nvPr/>
        </p:nvSpPr>
        <p:spPr>
          <a:xfrm flipH="1" rot="10800000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 flipH="1" rot="10800000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0" name="Google Shape;130;p14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1" name="Google Shape;131;p14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2" name="Google Shape;132;p14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3" name="Google Shape;133;p14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6" name="Google Shape;136;p14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8" name="Google Shape;138;p1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9" name="Google Shape;139;p14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40" name="Google Shape;140;p14"/>
          <p:cNvSpPr txBox="1"/>
          <p:nvPr>
            <p:ph idx="10" type="dt"/>
          </p:nvPr>
        </p:nvSpPr>
        <p:spPr>
          <a:xfrm>
            <a:off x="6583362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41" name="Google Shape;141;p14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42" name="Google Shape;142;p14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omic Sans MS"/>
              <a:buNone/>
              <a:defRPr b="0" i="0" sz="1800" u="none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idx="4294967295" type="ctrTitle"/>
          </p:nvPr>
        </p:nvSpPr>
        <p:spPr>
          <a:xfrm>
            <a:off x="0" y="692150"/>
            <a:ext cx="7772400" cy="1728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66"/>
              </a:buClr>
              <a:buSzPts val="8800"/>
              <a:buFont typeface="Corsiva"/>
              <a:buNone/>
            </a:pPr>
            <a:r>
              <a:rPr b="1" i="0" lang="en-US" sz="8800" u="none" cap="none" strike="noStrike">
                <a:solidFill>
                  <a:srgbClr val="FF0066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b="1" i="0" lang="en-US" sz="8800" u="none" cap="none" strike="noStrike">
                <a:solidFill>
                  <a:srgbClr val="3366FF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r>
              <a:rPr b="1" i="1" lang="en-US" sz="10600" u="none" cap="none" strike="noStrike">
                <a:solidFill>
                  <a:srgbClr val="3366FF"/>
                </a:solidFill>
                <a:latin typeface="Corsiva"/>
                <a:ea typeface="Corsiva"/>
                <a:cs typeface="Corsiva"/>
                <a:sym typeface="Corsiva"/>
              </a:rPr>
              <a:t>КВН </a:t>
            </a:r>
            <a:endParaRPr/>
          </a:p>
        </p:txBody>
      </p:sp>
      <p:sp>
        <p:nvSpPr>
          <p:cNvPr id="153" name="Google Shape;153;p16"/>
          <p:cNvSpPr txBox="1"/>
          <p:nvPr>
            <p:ph idx="4294967295" type="subTitle"/>
          </p:nvPr>
        </p:nvSpPr>
        <p:spPr>
          <a:xfrm>
            <a:off x="0" y="2500312"/>
            <a:ext cx="8497887" cy="302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8800"/>
              <a:buFont typeface="Georgia"/>
              <a:buNone/>
            </a:pPr>
            <a:r>
              <a:rPr b="1" i="1" lang="en-US" sz="8800" u="none" cap="none" strike="noStrik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«Суна хаьа нохчийн мотт»  5а класс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Georgia"/>
              <a:buNone/>
            </a:pPr>
            <a:r>
              <a:rPr b="1" i="1" lang="en-US" sz="3600" u="none" cap="none" strike="noStrik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Нохчийн меттан хьехархо  Гансуева М.Р.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Georgia"/>
              <a:buNone/>
            </a:pPr>
            <a:r>
              <a:rPr b="1" i="1" lang="en-US" sz="3600" u="none" cap="none" strike="noStrik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МБОУ «СОШ№2 ст. Ассиновская»</a:t>
            </a:r>
            <a:br>
              <a:rPr b="1" i="0" lang="en-US" sz="2000" u="none" cap="none" strike="noStrik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</a:b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5"/>
          <p:cNvSpPr txBox="1"/>
          <p:nvPr>
            <p:ph idx="4294967295" type="title"/>
          </p:nvPr>
        </p:nvSpPr>
        <p:spPr>
          <a:xfrm>
            <a:off x="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4 – г1а т1едиллар</a:t>
            </a:r>
            <a:r>
              <a:rPr b="1" i="0" lang="en-US" sz="66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207" name="Google Shape;207;p25"/>
          <p:cNvSpPr txBox="1"/>
          <p:nvPr>
            <p:ph idx="4294967295" type="body"/>
          </p:nvPr>
        </p:nvSpPr>
        <p:spPr>
          <a:xfrm>
            <a:off x="0" y="2133600"/>
            <a:ext cx="8715375" cy="369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Предложени синтаксически талла :</a:t>
            </a:r>
            <a:endParaRPr/>
          </a:p>
          <a:p>
            <a:pPr indent="-273050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Кегийчу бераша хаза суьрташ дехкинера.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4 – г1а т1едиллар</a:t>
            </a:r>
            <a:endParaRPr/>
          </a:p>
        </p:txBody>
      </p:sp>
      <p:sp>
        <p:nvSpPr>
          <p:cNvPr id="213" name="Google Shape;213;p26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Предложени синтаксически талла :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Оха тахана толам боккхур бу.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7"/>
          <p:cNvSpPr txBox="1"/>
          <p:nvPr>
            <p:ph idx="4294967295" type="title"/>
          </p:nvPr>
        </p:nvSpPr>
        <p:spPr>
          <a:xfrm>
            <a:off x="0" y="260350"/>
            <a:ext cx="7705725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5 – г1а т1едиллар</a:t>
            </a:r>
            <a:r>
              <a:rPr b="1" i="0" lang="en-US" sz="66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219" name="Google Shape;219;p27"/>
          <p:cNvSpPr txBox="1"/>
          <p:nvPr>
            <p:ph idx="4294967295" type="body"/>
          </p:nvPr>
        </p:nvSpPr>
        <p:spPr>
          <a:xfrm>
            <a:off x="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Керла дешнаш кхолла дашах:</a:t>
            </a:r>
            <a:endParaRPr/>
          </a:p>
          <a:p>
            <a:pPr indent="-273050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800"/>
              <a:buFont typeface="Georgia"/>
              <a:buNone/>
            </a:pPr>
            <a:r>
              <a:rPr b="1" i="1" lang="en-US" sz="48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  хасстоьмаш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30"/>
                                        <p:tgtEl>
                                          <p:spTgt spid="2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/>
          <p:cNvSpPr txBox="1"/>
          <p:nvPr/>
        </p:nvSpPr>
        <p:spPr>
          <a:xfrm>
            <a:off x="714375" y="3143250"/>
            <a:ext cx="2540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mic Sans MS"/>
              <a:buNone/>
            </a:pPr>
            <a:r>
              <a:rPr b="0" i="0" lang="en-US" sz="1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1357312" y="1000125"/>
            <a:ext cx="42164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C767C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EC767C"/>
                </a:solidFill>
                <a:latin typeface="Corsiva"/>
                <a:ea typeface="Corsiva"/>
                <a:cs typeface="Corsiva"/>
                <a:sym typeface="Corsiva"/>
              </a:rPr>
              <a:t>5 – г1а т1едиллар</a:t>
            </a:r>
            <a:r>
              <a:rPr b="1" i="0" lang="en-US" sz="7200" u="none">
                <a:solidFill>
                  <a:srgbClr val="EC767C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226" name="Google Shape;226;p28"/>
          <p:cNvSpPr txBox="1"/>
          <p:nvPr/>
        </p:nvSpPr>
        <p:spPr>
          <a:xfrm>
            <a:off x="1357312" y="2357437"/>
            <a:ext cx="7358062" cy="1938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rsiva"/>
              <a:buNone/>
            </a:pPr>
            <a:r>
              <a:rPr b="1" i="1" lang="en-US" sz="6000" u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rPr>
              <a:t>Керла дешнаш кхолла дашах:  </a:t>
            </a:r>
            <a:r>
              <a:rPr b="1" i="0" lang="en-US" sz="4400" u="none">
                <a:solidFill>
                  <a:schemeClr val="accent2"/>
                </a:solidFill>
                <a:latin typeface="Corsiva"/>
                <a:ea typeface="Corsiva"/>
                <a:cs typeface="Corsiva"/>
                <a:sym typeface="Corsiva"/>
              </a:rPr>
              <a:t>1илманча 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/>
          <p:nvPr>
            <p:ph type="title"/>
          </p:nvPr>
        </p:nvSpPr>
        <p:spPr>
          <a:xfrm>
            <a:off x="685800" y="152400"/>
            <a:ext cx="6870700" cy="1260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6– г1а т1едиллар</a:t>
            </a:r>
            <a:endParaRPr/>
          </a:p>
        </p:txBody>
      </p:sp>
      <p:sp>
        <p:nvSpPr>
          <p:cNvPr id="232" name="Google Shape;232;p29"/>
          <p:cNvSpPr txBox="1"/>
          <p:nvPr>
            <p:ph idx="1" type="body"/>
          </p:nvPr>
        </p:nvSpPr>
        <p:spPr>
          <a:xfrm>
            <a:off x="0" y="1571625"/>
            <a:ext cx="9358312" cy="4249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Лаамаза ц1ерметдешнех лаамениш кхолла:</a:t>
            </a:r>
            <a:endParaRPr b="1" i="1" sz="5400" u="none">
              <a:solidFill>
                <a:srgbClr val="009900"/>
              </a:solidFill>
              <a:latin typeface="Corsiva"/>
              <a:ea typeface="Corsiva"/>
              <a:cs typeface="Corsiva"/>
              <a:sym typeface="Corsiv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0" i="0" lang="en-US" sz="44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Воккха стаг,лекха лам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0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9900"/>
                </a:solidFill>
                <a:latin typeface="Corsiva"/>
                <a:ea typeface="Corsiva"/>
                <a:cs typeface="Corsiva"/>
                <a:sym typeface="Corsiva"/>
              </a:rPr>
              <a:t>Лаамаза ц1ерметдешнех лаамениш кхолла:</a:t>
            </a:r>
            <a:endParaRPr/>
          </a:p>
          <a:p>
            <a:pPr indent="-279400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0" i="0" lang="en-US" sz="4400" u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Жима к1ант,хаза йо1.</a:t>
            </a:r>
            <a:endParaRPr/>
          </a:p>
        </p:txBody>
      </p:sp>
      <p:sp>
        <p:nvSpPr>
          <p:cNvPr id="238" name="Google Shape;238;p30"/>
          <p:cNvSpPr txBox="1"/>
          <p:nvPr/>
        </p:nvSpPr>
        <p:spPr>
          <a:xfrm>
            <a:off x="785812" y="500062"/>
            <a:ext cx="6143625" cy="769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7B8A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C07B8A"/>
                </a:solidFill>
                <a:latin typeface="Corsiva"/>
                <a:ea typeface="Corsiva"/>
                <a:cs typeface="Corsiva"/>
                <a:sym typeface="Corsiva"/>
              </a:rPr>
              <a:t>6– г1а т1едиллар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1"/>
          <p:cNvSpPr txBox="1"/>
          <p:nvPr>
            <p:ph idx="4294967295" type="title"/>
          </p:nvPr>
        </p:nvSpPr>
        <p:spPr>
          <a:xfrm>
            <a:off x="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7– г1а т1едиллар</a:t>
            </a:r>
            <a:r>
              <a:rPr b="1" i="0" lang="en-US" sz="66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244" name="Google Shape;244;p31"/>
          <p:cNvSpPr txBox="1"/>
          <p:nvPr>
            <p:ph idx="4294967295" type="body"/>
          </p:nvPr>
        </p:nvSpPr>
        <p:spPr>
          <a:xfrm>
            <a:off x="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36512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Ца хуург довза.</a:t>
            </a:r>
            <a:endParaRPr/>
          </a:p>
          <a:p>
            <a:pPr indent="-273050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Х1оанна чуьра схьадолуш долу «гаки»,?</a:t>
            </a:r>
            <a:endParaRPr/>
          </a:p>
          <a:p>
            <a:pPr indent="-273050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«Ж1аьлин бер»?</a:t>
            </a:r>
            <a:endParaRPr/>
          </a:p>
          <a:p>
            <a:pPr indent="-273050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Т1еюху бедарш стенах тоьгу?</a:t>
            </a:r>
            <a:endParaRPr/>
          </a:p>
          <a:p>
            <a:pPr indent="-273050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Х1ума  лач1ош верг мила ву?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2"/>
          <p:cNvSpPr txBox="1"/>
          <p:nvPr/>
        </p:nvSpPr>
        <p:spPr>
          <a:xfrm>
            <a:off x="2428875" y="857250"/>
            <a:ext cx="4198937" cy="1108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FF00"/>
                </a:solidFill>
                <a:latin typeface="Corsiva"/>
                <a:ea typeface="Corsiva"/>
                <a:cs typeface="Corsiva"/>
                <a:sym typeface="Corsiva"/>
              </a:rPr>
              <a:t>7 – г1а т1едиллар</a:t>
            </a:r>
            <a:r>
              <a:rPr b="1" i="0" lang="en-US" sz="6600" u="none">
                <a:solidFill>
                  <a:srgbClr val="FFFF00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250" name="Google Shape;250;p32"/>
          <p:cNvSpPr txBox="1"/>
          <p:nvPr/>
        </p:nvSpPr>
        <p:spPr>
          <a:xfrm>
            <a:off x="500062" y="2928937"/>
            <a:ext cx="7521575" cy="2246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Котаман к1орнийн нана?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Мехкан ,халкъан бала т1елаца кийча верг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мила ву?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Цомгашчунна дарба деш верг мила ву?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mic Sans MS"/>
              <a:buNone/>
            </a:pPr>
            <a:r>
              <a:rPr b="0" i="0" lang="en-US" sz="280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Акхаройн паччахь лоруш дерг?</a:t>
            </a:r>
            <a:endParaRPr/>
          </a:p>
        </p:txBody>
      </p:sp>
      <p:sp>
        <p:nvSpPr>
          <p:cNvPr id="251" name="Google Shape;251;p32"/>
          <p:cNvSpPr txBox="1"/>
          <p:nvPr/>
        </p:nvSpPr>
        <p:spPr>
          <a:xfrm>
            <a:off x="785812" y="2143125"/>
            <a:ext cx="3514725" cy="769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orsiva"/>
              <a:buNone/>
            </a:pPr>
            <a:r>
              <a:rPr b="1" i="1" lang="en-US" sz="4400" u="none">
                <a:solidFill>
                  <a:srgbClr val="0070C0"/>
                </a:solidFill>
                <a:latin typeface="Corsiva"/>
                <a:ea typeface="Corsiva"/>
                <a:cs typeface="Corsiva"/>
                <a:sym typeface="Corsiva"/>
              </a:rPr>
              <a:t>Ца хуург довза.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3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8– г1а т1едиллар</a:t>
            </a:r>
            <a:endParaRPr/>
          </a:p>
        </p:txBody>
      </p:sp>
      <p:sp>
        <p:nvSpPr>
          <p:cNvPr id="257" name="Google Shape;257;p33"/>
          <p:cNvSpPr txBox="1"/>
          <p:nvPr>
            <p:ph idx="1" type="body"/>
          </p:nvPr>
        </p:nvSpPr>
        <p:spPr>
          <a:xfrm>
            <a:off x="0" y="1828800"/>
            <a:ext cx="9144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000"/>
              <a:buFont typeface="Georgia"/>
              <a:buNone/>
            </a:pPr>
            <a:r>
              <a:rPr b="1" i="1" lang="en-US" sz="40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Муьлха дош ду х1ора мог1анехь  сов? Схьа а лахий, т1е сиз хьакха цунна: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000"/>
              <a:buFont typeface="Georgia"/>
              <a:buNone/>
            </a:pPr>
            <a:r>
              <a:t/>
            </a:r>
            <a:endParaRPr b="1" i="1" sz="4000" u="none">
              <a:solidFill>
                <a:schemeClr val="hlink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000"/>
              <a:buFont typeface="Georgia"/>
              <a:buNone/>
            </a:pPr>
            <a:r>
              <a:rPr b="1" i="1" lang="en-US" sz="40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Говр, газа, етт, борз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000"/>
              <a:buFont typeface="Georgia"/>
              <a:buNone/>
            </a:pPr>
            <a:r>
              <a:rPr b="1" i="1" lang="en-US" sz="40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Аьрзу, ч1ег1ардиг, котам, къиг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000"/>
              <a:buFont typeface="Georgia"/>
              <a:buNone/>
            </a:pPr>
            <a:r>
              <a:rPr b="1" i="1" lang="en-US" sz="40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Ча, сай, цхьогал, гомаш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5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orsiva"/>
              <a:buNone/>
            </a:pPr>
            <a:r>
              <a:rPr b="1" i="0" lang="en-US" sz="5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8– г1а т1едиллар</a:t>
            </a:r>
            <a:endParaRPr/>
          </a:p>
        </p:txBody>
      </p:sp>
      <p:sp>
        <p:nvSpPr>
          <p:cNvPr id="263" name="Google Shape;263;p34"/>
          <p:cNvSpPr txBox="1"/>
          <p:nvPr>
            <p:ph idx="1" type="body"/>
          </p:nvPr>
        </p:nvSpPr>
        <p:spPr>
          <a:xfrm>
            <a:off x="0" y="1828800"/>
            <a:ext cx="8893175" cy="3976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Муьлха дош ду х1ора мог1анехь сов? Схьа а лахий, т1е сиз хьакха цунна: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Бад, г1аз, бух1а, москал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Зингат, моза, чуьрк, лаьхьа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Пет1амат, Аслан, Куржан, Малика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6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6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6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6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6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idx="4294967295" type="title"/>
          </p:nvPr>
        </p:nvSpPr>
        <p:spPr>
          <a:xfrm>
            <a:off x="0" y="1027112"/>
            <a:ext cx="8567737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900"/>
              <a:buFont typeface="Corsiva"/>
              <a:buNone/>
            </a:pPr>
            <a:r>
              <a:rPr b="1" i="0" lang="en-US" sz="59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 </a:t>
            </a:r>
            <a:r>
              <a:rPr b="1" i="1" lang="en-US" sz="5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Нохчийн меттан хаарш зер</a:t>
            </a:r>
            <a:endParaRPr/>
          </a:p>
        </p:txBody>
      </p:sp>
      <p:sp>
        <p:nvSpPr>
          <p:cNvPr id="159" name="Google Shape;159;p17"/>
          <p:cNvSpPr txBox="1"/>
          <p:nvPr>
            <p:ph idx="4294967295" type="body"/>
          </p:nvPr>
        </p:nvSpPr>
        <p:spPr>
          <a:xfrm>
            <a:off x="0" y="2420937"/>
            <a:ext cx="8785225" cy="4437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682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1-ра т1едиллар: </a:t>
            </a:r>
            <a:endParaRPr/>
          </a:p>
          <a:p>
            <a:pPr indent="0" lvl="0" marL="68262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 cap="none" strike="noStrike">
                <a:solidFill>
                  <a:srgbClr val="0066CC"/>
                </a:solidFill>
                <a:latin typeface="Corsiva"/>
                <a:ea typeface="Corsiva"/>
                <a:cs typeface="Corsiva"/>
                <a:sym typeface="Corsiva"/>
              </a:rPr>
              <a:t>Ц1ердош стенах олу ? </a:t>
            </a:r>
            <a:endParaRPr/>
          </a:p>
          <a:p>
            <a:pPr indent="0" lvl="0" marL="68262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 cap="none" strike="noStrike">
                <a:solidFill>
                  <a:srgbClr val="0066CC"/>
                </a:solidFill>
                <a:latin typeface="Corsiva"/>
                <a:ea typeface="Corsiva"/>
                <a:cs typeface="Corsiva"/>
                <a:sym typeface="Corsiva"/>
              </a:rPr>
              <a:t>Муха хийцало ц1ердош ? 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orsiva"/>
              <a:buNone/>
            </a:pPr>
            <a:r>
              <a:rPr b="1" i="1" lang="en-US" sz="5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9 – г1а т1едиллар</a:t>
            </a:r>
            <a:endParaRPr/>
          </a:p>
        </p:txBody>
      </p:sp>
      <p:sp>
        <p:nvSpPr>
          <p:cNvPr id="269" name="Google Shape;269;p35"/>
          <p:cNvSpPr txBox="1"/>
          <p:nvPr>
            <p:ph idx="1" type="body"/>
          </p:nvPr>
        </p:nvSpPr>
        <p:spPr>
          <a:xfrm>
            <a:off x="142875" y="2286000"/>
            <a:ext cx="9001125" cy="3303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1" i="1" sz="2800" u="none">
              <a:solidFill>
                <a:schemeClr val="hlink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Х1етал-металш: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1" i="1" sz="2800" u="none">
              <a:solidFill>
                <a:schemeClr val="hlink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Болатал ч1ог1аниг.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Массо а адамаша узуш болу етт.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1" i="1" lang="en-US" sz="2800" u="none">
                <a:solidFill>
                  <a:schemeClr val="hlink"/>
                </a:solidFill>
                <a:latin typeface="Georgia"/>
                <a:ea typeface="Georgia"/>
                <a:cs typeface="Georgia"/>
                <a:sym typeface="Georgia"/>
              </a:rPr>
              <a:t>Схьадог1уш  а хазахета, д1адоьдуш а хаза хета.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6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9– г1а т1едиллар</a:t>
            </a:r>
            <a:endParaRPr/>
          </a:p>
        </p:txBody>
      </p:sp>
      <p:sp>
        <p:nvSpPr>
          <p:cNvPr id="275" name="Google Shape;275;p36"/>
          <p:cNvSpPr txBox="1"/>
          <p:nvPr>
            <p:ph idx="1" type="body"/>
          </p:nvPr>
        </p:nvSpPr>
        <p:spPr>
          <a:xfrm>
            <a:off x="0" y="1828800"/>
            <a:ext cx="91440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2600"/>
              <a:buFont typeface="Georgia"/>
              <a:buNone/>
            </a:pPr>
            <a:r>
              <a:t/>
            </a:r>
            <a:endParaRPr b="1" i="1" sz="2600" u="none">
              <a:solidFill>
                <a:schemeClr val="hlink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EB641B"/>
                </a:solidFill>
                <a:latin typeface="Georgia"/>
                <a:ea typeface="Georgia"/>
                <a:cs typeface="Georgia"/>
                <a:sym typeface="Georgia"/>
              </a:rPr>
              <a:t>Х1етал- металш:</a:t>
            </a:r>
            <a:endParaRPr/>
          </a:p>
          <a:p>
            <a:pPr indent="-25558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300"/>
              <a:buFont typeface="Georgia"/>
              <a:buNone/>
            </a:pPr>
            <a:r>
              <a:t/>
            </a:r>
            <a:endParaRPr b="1" i="1" sz="3300" u="none">
              <a:solidFill>
                <a:srgbClr val="0066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300"/>
              <a:buFont typeface="Georgia"/>
              <a:buNone/>
            </a:pPr>
            <a:r>
              <a:rPr b="1" i="1" lang="en-US" sz="33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Т1емаш дац- т1ома лела,б1аьргаш дац- йоьлхуш йог1у.</a:t>
            </a:r>
            <a:endParaRPr/>
          </a:p>
          <a:p>
            <a:pPr indent="-25558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300"/>
              <a:buFont typeface="Georgia"/>
              <a:buNone/>
            </a:pPr>
            <a:r>
              <a:rPr b="1" i="1" lang="en-US" sz="33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Дийнахь сарралц-юьзна,сахиллац-меца.</a:t>
            </a:r>
            <a:endParaRPr/>
          </a:p>
          <a:p>
            <a:pPr indent="-255587" lvl="0" marL="365125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3300"/>
              <a:buFont typeface="Georgia"/>
              <a:buNone/>
            </a:pPr>
            <a:r>
              <a:rPr b="1" i="1" lang="en-US" sz="33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Ц1инц1алг такхийна йоьду минц1алг.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stelaad.ru/images/stories/nana.bmp" id="280" name="Google Shape;280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14500" y="4286250"/>
            <a:ext cx="2390775" cy="2238375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7"/>
          <p:cNvSpPr txBox="1"/>
          <p:nvPr/>
        </p:nvSpPr>
        <p:spPr>
          <a:xfrm>
            <a:off x="357187" y="1571625"/>
            <a:ext cx="7637462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EB641B"/>
                </a:solidFill>
                <a:latin typeface="Comic Sans MS"/>
                <a:ea typeface="Comic Sans MS"/>
                <a:cs typeface="Comic Sans MS"/>
                <a:sym typeface="Comic Sans MS"/>
              </a:rPr>
              <a:t>Бекалахь, ненан мотт, тахана,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EB641B"/>
                </a:solidFill>
                <a:latin typeface="Comic Sans MS"/>
                <a:ea typeface="Comic Sans MS"/>
                <a:cs typeface="Comic Sans MS"/>
                <a:sym typeface="Comic Sans MS"/>
              </a:rPr>
              <a:t>Дуьнене машаре кхойкхуш,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EB641B"/>
                </a:solidFill>
                <a:latin typeface="Comic Sans MS"/>
                <a:ea typeface="Comic Sans MS"/>
                <a:cs typeface="Comic Sans MS"/>
                <a:sym typeface="Comic Sans MS"/>
              </a:rPr>
              <a:t>Лаьтта т1ехь Къинхьегам, Нийсо,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3600"/>
              <a:buFont typeface="Comic Sans MS"/>
              <a:buNone/>
            </a:pPr>
            <a:r>
              <a:rPr b="0" i="0" lang="en-US" sz="3600" u="none">
                <a:solidFill>
                  <a:srgbClr val="EB641B"/>
                </a:solidFill>
                <a:latin typeface="Comic Sans MS"/>
                <a:ea typeface="Comic Sans MS"/>
                <a:cs typeface="Comic Sans MS"/>
                <a:sym typeface="Comic Sans MS"/>
              </a:rPr>
              <a:t>Вошалла, Ирс, Машар кхайкхош</a:t>
            </a:r>
            <a:r>
              <a:rPr b="0" i="0" lang="en-US" sz="2800" u="none">
                <a:solidFill>
                  <a:srgbClr val="EB641B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1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     </a:t>
            </a:r>
            <a:r>
              <a:rPr b="1" i="1" lang="en-US" sz="4400" u="none">
                <a:solidFill>
                  <a:srgbClr val="3366FF"/>
                </a:solidFill>
                <a:latin typeface="Corsiva"/>
                <a:ea typeface="Corsiva"/>
                <a:cs typeface="Corsiva"/>
                <a:sym typeface="Corsiva"/>
              </a:rPr>
              <a:t>1-ра т1едиллар:</a:t>
            </a:r>
            <a:r>
              <a:rPr b="1" i="0" lang="en-US" sz="4400" u="none">
                <a:solidFill>
                  <a:srgbClr val="3366FF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b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</a:br>
            <a:endParaRPr/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0" y="2286000"/>
            <a:ext cx="8820150" cy="137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 cap="none" strike="noStrik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Билгалдош стенах олу?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 cap="none" strike="noStrike">
                <a:solidFill>
                  <a:srgbClr val="00B050"/>
                </a:solidFill>
                <a:latin typeface="Georgia"/>
                <a:ea typeface="Georgia"/>
                <a:cs typeface="Georgia"/>
                <a:sym typeface="Georgia"/>
              </a:rPr>
              <a:t>Муха хийцало билгалдош?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Дог1у дош ала. (Ловзар)</a:t>
            </a:r>
            <a:br>
              <a:rPr b="0" i="0" lang="en-US" sz="36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Етт д1аиккхи суна гуш, 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Хадош тесна  беха …</a:t>
            </a:r>
            <a:endParaRPr/>
          </a:p>
          <a:p>
            <a:pPr indent="-777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Стиглахь яц уьш сецош архаш,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Дог1а доьхуш йог1у ….</a:t>
            </a:r>
            <a:endParaRPr/>
          </a:p>
          <a:p>
            <a:pPr indent="-777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Бац и коьрта  туьллу куй.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Бу и керта хьокху…..</a:t>
            </a:r>
            <a:endParaRPr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/>
          <p:nvPr>
            <p:ph type="title"/>
          </p:nvPr>
        </p:nvSpPr>
        <p:spPr>
          <a:xfrm>
            <a:off x="428625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rebuchet MS"/>
              <a:buNone/>
            </a:pPr>
            <a:r>
              <a:rPr b="0" i="0" lang="en-US" sz="44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Дог1у дош  ала. (Ловзар.)</a:t>
            </a:r>
            <a:br>
              <a:rPr b="0" i="0" lang="en-US" sz="44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/>
          </a:p>
        </p:txBody>
      </p:sp>
      <p:sp>
        <p:nvSpPr>
          <p:cNvPr id="177" name="Google Shape;177;p20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Суна дадас хьалххе 1амий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Тхов т1е волуш х1отто…</a:t>
            </a:r>
            <a:endParaRPr/>
          </a:p>
          <a:p>
            <a:pPr indent="-777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Дагна хуьлу боккха там,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Гича лекха сийна ….</a:t>
            </a:r>
            <a:endParaRPr/>
          </a:p>
          <a:p>
            <a:pPr indent="-777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Д1о стаг дика адам дай,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Цо тиллина хи т1е….</a:t>
            </a:r>
            <a:endParaRPr/>
          </a:p>
          <a:p>
            <a:pPr indent="-77787" lvl="0" marL="365125" marR="0" rtl="0" algn="l"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2800"/>
              <a:buFont typeface="Georgia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idx="4294967295" type="title"/>
          </p:nvPr>
        </p:nvSpPr>
        <p:spPr>
          <a:xfrm>
            <a:off x="1152525" y="500062"/>
            <a:ext cx="7991475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1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2 – г1а т1едиллар</a:t>
            </a:r>
            <a:endParaRPr/>
          </a:p>
        </p:txBody>
      </p:sp>
      <p:sp>
        <p:nvSpPr>
          <p:cNvPr id="183" name="Google Shape;183;p21"/>
          <p:cNvSpPr txBox="1"/>
          <p:nvPr>
            <p:ph idx="4294967295" type="body"/>
          </p:nvPr>
        </p:nvSpPr>
        <p:spPr>
          <a:xfrm>
            <a:off x="1225550" y="2154237"/>
            <a:ext cx="791845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165160"/>
                </a:solidFill>
                <a:latin typeface="Corsiva"/>
                <a:ea typeface="Corsiva"/>
                <a:cs typeface="Corsiva"/>
                <a:sym typeface="Corsiva"/>
              </a:rPr>
              <a:t>Легаде ц1ердош: </a:t>
            </a:r>
            <a:r>
              <a:rPr b="1" i="0" lang="en-US" sz="4400" u="none">
                <a:solidFill>
                  <a:srgbClr val="78D6EA"/>
                </a:solidFill>
                <a:latin typeface="Corsiva"/>
                <a:ea typeface="Corsiva"/>
                <a:cs typeface="Corsiva"/>
                <a:sym typeface="Corsiva"/>
              </a:rPr>
              <a:t>доттаг1 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6000"/>
              <a:buFont typeface="Corsiva"/>
              <a:buNone/>
            </a:pPr>
            <a:r>
              <a:rPr b="1" i="1" lang="en-US" sz="6000" u="none">
                <a:solidFill>
                  <a:srgbClr val="000099"/>
                </a:solidFill>
                <a:latin typeface="Corsiva"/>
                <a:ea typeface="Corsiva"/>
                <a:cs typeface="Corsiva"/>
                <a:sym typeface="Corsiva"/>
              </a:rPr>
              <a:t>    </a:t>
            </a:r>
            <a:r>
              <a:rPr b="1" i="1" lang="en-US" sz="4400" u="none">
                <a:solidFill>
                  <a:srgbClr val="000099"/>
                </a:solidFill>
                <a:latin typeface="Corsiva"/>
                <a:ea typeface="Corsiva"/>
                <a:cs typeface="Corsiva"/>
                <a:sym typeface="Corsiva"/>
              </a:rPr>
              <a:t>2 – г1а т1едиллар</a:t>
            </a:r>
            <a:endParaRPr/>
          </a:p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179387" y="2500312"/>
            <a:ext cx="8964612" cy="16716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1" i="1" lang="en-US" sz="4400" u="none">
                <a:solidFill>
                  <a:srgbClr val="F5235F"/>
                </a:solidFill>
                <a:latin typeface="Trebuchet MS"/>
                <a:ea typeface="Trebuchet MS"/>
                <a:cs typeface="Trebuchet MS"/>
                <a:sym typeface="Trebuchet MS"/>
              </a:rPr>
              <a:t>Легаде ц1ердош: дитт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/>
          <p:nvPr>
            <p:ph idx="4294967295" type="title"/>
          </p:nvPr>
        </p:nvSpPr>
        <p:spPr>
          <a:xfrm>
            <a:off x="1511300" y="404812"/>
            <a:ext cx="7632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3 – г1а  т1едиллар</a:t>
            </a:r>
            <a:r>
              <a:rPr b="1" i="0" lang="en-US" sz="6600" u="none" cap="none" strike="noStrik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 </a:t>
            </a:r>
            <a:endParaRPr/>
          </a:p>
        </p:txBody>
      </p:sp>
      <p:sp>
        <p:nvSpPr>
          <p:cNvPr id="195" name="Google Shape;195;p23"/>
          <p:cNvSpPr txBox="1"/>
          <p:nvPr>
            <p:ph idx="4294967295" type="body"/>
          </p:nvPr>
        </p:nvSpPr>
        <p:spPr>
          <a:xfrm>
            <a:off x="0" y="1828800"/>
            <a:ext cx="7986712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Дукха хьан олу:</a:t>
            </a:r>
            <a:endParaRPr/>
          </a:p>
          <a:p>
            <a:pPr indent="-279400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Char char="•"/>
            </a:pPr>
            <a:r>
              <a:rPr b="1" i="1" lang="en-US" sz="4400" u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Аз </a:t>
            </a:r>
            <a:r>
              <a:rPr b="1" i="1" lang="en-US" sz="4400" u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К1</a:t>
            </a:r>
            <a:r>
              <a:rPr b="1" i="1" lang="en-US" sz="4400" u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дашна хьалхахь а,юккъехь а долуш масалш даладе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orsiva"/>
              <a:buNone/>
            </a:pPr>
            <a:r>
              <a:rPr b="1" i="0" lang="en-US" sz="4400" u="none">
                <a:solidFill>
                  <a:srgbClr val="FF0000"/>
                </a:solidFill>
                <a:latin typeface="Corsiva"/>
                <a:ea typeface="Corsiva"/>
                <a:cs typeface="Corsiva"/>
                <a:sym typeface="Corsiva"/>
              </a:rPr>
              <a:t>3 – г1а  т1едиллар</a:t>
            </a:r>
            <a:endParaRPr/>
          </a:p>
        </p:txBody>
      </p:sp>
      <p:sp>
        <p:nvSpPr>
          <p:cNvPr id="201" name="Google Shape;201;p24"/>
          <p:cNvSpPr txBox="1"/>
          <p:nvPr>
            <p:ph idx="1" type="body"/>
          </p:nvPr>
        </p:nvSpPr>
        <p:spPr>
          <a:xfrm>
            <a:off x="395287" y="1828800"/>
            <a:ext cx="7986712" cy="3905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5587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0" i="0" lang="en-US" sz="44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Дукха хьан олу:</a:t>
            </a:r>
            <a:endParaRPr/>
          </a:p>
          <a:p>
            <a:pPr indent="-255587" lvl="0" marL="365125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B641B"/>
              </a:buClr>
              <a:buSzPts val="4400"/>
              <a:buFont typeface="Georgia"/>
              <a:buNone/>
            </a:pPr>
            <a:r>
              <a:rPr b="0" i="0" lang="en-US" sz="44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Аз </a:t>
            </a:r>
            <a:r>
              <a:rPr b="0" i="0" lang="en-US" sz="4400" u="none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Кх</a:t>
            </a:r>
            <a:r>
              <a:rPr b="0" i="0" lang="en-US" sz="4400" u="none">
                <a:solidFill>
                  <a:srgbClr val="0066CC"/>
                </a:solidFill>
                <a:latin typeface="Georgia"/>
                <a:ea typeface="Georgia"/>
                <a:cs typeface="Georgia"/>
                <a:sym typeface="Georgia"/>
              </a:rPr>
              <a:t>  дашна хьалхахь а ,юккъехь а долу масалш даладе.</a:t>
            </a:r>
            <a:endParaRPr/>
          </a:p>
        </p:txBody>
      </p:sp>
    </p:spTree>
  </p:cSld>
  <p:clrMapOvr>
    <a:masterClrMapping/>
  </p:clrMapOvr>
  <p:transition>
    <p:fade thruBlk="1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0"/>
                                        <p:tgtEl>
                                          <p:spTgt spid="2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2_Городск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Городск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Городск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Городская">
  <a:themeElements>
    <a:clrScheme name="Открытая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