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4" r:id="rId2"/>
    <p:sldId id="275" r:id="rId3"/>
    <p:sldId id="276" r:id="rId4"/>
    <p:sldId id="277" r:id="rId5"/>
    <p:sldId id="258" r:id="rId6"/>
    <p:sldId id="256" r:id="rId7"/>
    <p:sldId id="259" r:id="rId8"/>
    <p:sldId id="260" r:id="rId9"/>
    <p:sldId id="264" r:id="rId10"/>
    <p:sldId id="265" r:id="rId11"/>
    <p:sldId id="266" r:id="rId12"/>
    <p:sldId id="278" r:id="rId13"/>
    <p:sldId id="261" r:id="rId14"/>
    <p:sldId id="267" r:id="rId15"/>
    <p:sldId id="268" r:id="rId16"/>
    <p:sldId id="269" r:id="rId17"/>
    <p:sldId id="270" r:id="rId18"/>
    <p:sldId id="263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7" autoAdjust="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8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70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5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69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3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0AB8-6A3C-47C1-8D28-741466C4714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B51B85-24E4-401A-90C1-5897EB0D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1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9" y="312234"/>
            <a:ext cx="11039706" cy="6309656"/>
          </a:xfrm>
        </p:spPr>
      </p:pic>
    </p:spTree>
    <p:extLst>
      <p:ext uri="{BB962C8B-B14F-4D97-AF65-F5344CB8AC3E}">
        <p14:creationId xmlns:p14="http://schemas.microsoft.com/office/powerpoint/2010/main" val="42608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06287"/>
            <a:ext cx="10058400" cy="5050970"/>
          </a:xfrm>
        </p:spPr>
        <p:txBody>
          <a:bodyPr>
            <a:normAutofit/>
          </a:bodyPr>
          <a:lstStyle/>
          <a:p>
            <a:r>
              <a:rPr lang="ru-RU" sz="4000" b="1" dirty="0"/>
              <a:t>1) </a:t>
            </a:r>
            <a:r>
              <a:rPr lang="ru-RU" sz="4000" b="1" dirty="0" err="1"/>
              <a:t>Жимачу</a:t>
            </a:r>
            <a:r>
              <a:rPr lang="ru-RU" sz="4000" b="1" dirty="0"/>
              <a:t> </a:t>
            </a:r>
            <a:r>
              <a:rPr lang="ru-RU" sz="4000" b="1" dirty="0" err="1"/>
              <a:t>Iелин</a:t>
            </a:r>
            <a:r>
              <a:rPr lang="ru-RU" sz="4000" b="1" dirty="0"/>
              <a:t> </a:t>
            </a:r>
            <a:r>
              <a:rPr lang="ru-RU" sz="4000" b="1" dirty="0" err="1"/>
              <a:t>кIеза</a:t>
            </a:r>
            <a:r>
              <a:rPr lang="ru-RU" sz="4000" b="1" dirty="0"/>
              <a:t> </a:t>
            </a:r>
            <a:r>
              <a:rPr lang="ru-RU" sz="4000" b="1" dirty="0" err="1"/>
              <a:t>дайнера</a:t>
            </a:r>
            <a:r>
              <a:rPr lang="ru-RU" sz="4000" b="1" dirty="0"/>
              <a:t>.</a:t>
            </a:r>
            <a:endParaRPr lang="ru-RU" sz="4000" dirty="0"/>
          </a:p>
          <a:p>
            <a:r>
              <a:rPr lang="ru-RU" sz="4000" b="1" dirty="0"/>
              <a:t>3) </a:t>
            </a:r>
            <a:r>
              <a:rPr lang="ru-RU" sz="4000" b="1" dirty="0" err="1"/>
              <a:t>КIанта</a:t>
            </a:r>
            <a:r>
              <a:rPr lang="ru-RU" sz="4000" b="1" dirty="0"/>
              <a:t> </a:t>
            </a:r>
            <a:r>
              <a:rPr lang="ru-RU" sz="4000" b="1" dirty="0" err="1"/>
              <a:t>дукха</a:t>
            </a:r>
            <a:r>
              <a:rPr lang="ru-RU" sz="4000" b="1" dirty="0"/>
              <a:t> </a:t>
            </a:r>
            <a:r>
              <a:rPr lang="ru-RU" sz="4000" b="1" dirty="0" err="1"/>
              <a:t>лийхира</a:t>
            </a:r>
            <a:r>
              <a:rPr lang="ru-RU" sz="4000" b="1" dirty="0"/>
              <a:t> </a:t>
            </a:r>
            <a:r>
              <a:rPr lang="ru-RU" sz="4000" b="1" dirty="0" err="1"/>
              <a:t>иза</a:t>
            </a:r>
            <a:r>
              <a:rPr lang="ru-RU" sz="4000" b="1" dirty="0"/>
              <a:t>, </a:t>
            </a:r>
            <a:r>
              <a:rPr lang="ru-RU" sz="4000" b="1" dirty="0" err="1"/>
              <a:t>амма</a:t>
            </a:r>
            <a:r>
              <a:rPr lang="ru-RU" sz="4000" b="1" dirty="0"/>
              <a:t> </a:t>
            </a:r>
            <a:r>
              <a:rPr lang="ru-RU" sz="4000" b="1" dirty="0" err="1"/>
              <a:t>ца</a:t>
            </a:r>
            <a:r>
              <a:rPr lang="ru-RU" sz="4000" b="1" dirty="0"/>
              <a:t> </a:t>
            </a:r>
            <a:r>
              <a:rPr lang="ru-RU" sz="4000" b="1" dirty="0" err="1"/>
              <a:t>карийра</a:t>
            </a:r>
            <a:r>
              <a:rPr lang="ru-RU" sz="4000" b="1" dirty="0"/>
              <a:t>.</a:t>
            </a:r>
            <a:endParaRPr lang="ru-RU" sz="4000" dirty="0"/>
          </a:p>
          <a:p>
            <a:r>
              <a:rPr lang="ru-RU" sz="4000" b="1" dirty="0"/>
              <a:t>5) </a:t>
            </a:r>
            <a:r>
              <a:rPr lang="ru-RU" sz="4000" b="1" dirty="0" err="1"/>
              <a:t>Халахетта</a:t>
            </a:r>
            <a:r>
              <a:rPr lang="ru-RU" sz="4000" b="1" dirty="0"/>
              <a:t>, </a:t>
            </a:r>
            <a:r>
              <a:rPr lang="ru-RU" sz="4000" b="1" dirty="0" err="1"/>
              <a:t>вилхира</a:t>
            </a:r>
            <a:r>
              <a:rPr lang="ru-RU" sz="4000" b="1" dirty="0"/>
              <a:t> </a:t>
            </a:r>
            <a:r>
              <a:rPr lang="ru-RU" sz="4000" b="1" dirty="0" err="1"/>
              <a:t>иза</a:t>
            </a:r>
            <a:r>
              <a:rPr lang="ru-RU" sz="4000" b="1" dirty="0"/>
              <a:t>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49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/>
              <a:t>Текстан</a:t>
            </a:r>
            <a:r>
              <a:rPr lang="ru-RU" sz="4800" b="1" dirty="0"/>
              <a:t> тема – </a:t>
            </a:r>
            <a:r>
              <a:rPr lang="ru-RU" sz="4800" b="1" dirty="0" err="1"/>
              <a:t>иза</a:t>
            </a:r>
            <a:r>
              <a:rPr lang="ru-RU" sz="4800" b="1" dirty="0"/>
              <a:t> </a:t>
            </a:r>
            <a:r>
              <a:rPr lang="ru-RU" sz="4800" b="1" dirty="0" err="1"/>
              <a:t>текстехь</a:t>
            </a:r>
            <a:r>
              <a:rPr lang="ru-RU" sz="4800" b="1" dirty="0"/>
              <a:t> </a:t>
            </a:r>
            <a:r>
              <a:rPr lang="ru-RU" sz="4800" b="1" dirty="0" err="1"/>
              <a:t>шех</a:t>
            </a:r>
            <a:r>
              <a:rPr lang="ru-RU" sz="4800" b="1" dirty="0"/>
              <a:t> </a:t>
            </a:r>
            <a:r>
              <a:rPr lang="ru-RU" sz="4800" b="1" dirty="0" err="1"/>
              <a:t>лаьцна</a:t>
            </a:r>
            <a:r>
              <a:rPr lang="ru-RU" sz="4800" b="1" dirty="0"/>
              <a:t> </a:t>
            </a:r>
            <a:r>
              <a:rPr lang="ru-RU" sz="4800" b="1" dirty="0" err="1"/>
              <a:t>дуьйцург</a:t>
            </a:r>
            <a:r>
              <a:rPr lang="ru-RU" sz="4800" b="1" dirty="0"/>
              <a:t> </a:t>
            </a:r>
            <a:r>
              <a:rPr lang="ru-RU" sz="4800" b="1" dirty="0" err="1"/>
              <a:t>ду</a:t>
            </a:r>
            <a:r>
              <a:rPr lang="ru-RU" sz="4800" b="1" dirty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238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Шардар</a:t>
            </a:r>
            <a:r>
              <a:rPr lang="ru-RU" dirty="0" smtClean="0"/>
              <a:t> 127, аг1о 66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Зарзар</a:t>
            </a:r>
            <a:r>
              <a:rPr lang="ru-RU" dirty="0" smtClean="0"/>
              <a:t> – соловей</a:t>
            </a:r>
          </a:p>
          <a:p>
            <a:r>
              <a:rPr lang="ru-RU" dirty="0" err="1" smtClean="0"/>
              <a:t>Боьлак</a:t>
            </a:r>
            <a:r>
              <a:rPr lang="ru-RU" dirty="0" smtClean="0"/>
              <a:t> – роща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63" y="1025912"/>
            <a:ext cx="3278459" cy="3438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11550"/>
            <a:ext cx="4519134" cy="31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34" y="495035"/>
            <a:ext cx="9889099" cy="115089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1 Flamme LET" pitchFamily="2" charset="0"/>
              </a:rPr>
              <a:t>Сада1аран </a:t>
            </a:r>
            <a:r>
              <a:rPr lang="ru-RU" sz="4800" dirty="0" err="1">
                <a:solidFill>
                  <a:srgbClr val="FF0000"/>
                </a:solidFill>
                <a:latin typeface="1 Flamme LET" pitchFamily="2" charset="0"/>
              </a:rPr>
              <a:t>миноташ</a:t>
            </a:r>
            <a:r>
              <a:rPr lang="ru-RU" sz="4800" dirty="0">
                <a:solidFill>
                  <a:srgbClr val="FF0000"/>
                </a:solidFill>
                <a:latin typeface="1 Flamme LET" pitchFamily="2" charset="0"/>
              </a:rPr>
              <a:t>.</a:t>
            </a:r>
            <a:br>
              <a:rPr lang="ru-RU" sz="4800" dirty="0">
                <a:solidFill>
                  <a:srgbClr val="FF0000"/>
                </a:solidFill>
                <a:latin typeface="1 Flamme LET" pitchFamily="2" charset="0"/>
              </a:rPr>
            </a:br>
            <a:endParaRPr lang="ru-RU" sz="4800" dirty="0">
              <a:solidFill>
                <a:srgbClr val="FF0000"/>
              </a:solidFill>
              <a:latin typeface="1 Flamme LE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741457"/>
            <a:ext cx="7141029" cy="4752528"/>
          </a:xfrm>
        </p:spPr>
        <p:txBody>
          <a:bodyPr>
            <a:noAutofit/>
          </a:bodyPr>
          <a:lstStyle/>
          <a:p>
            <a:r>
              <a:rPr lang="ru-RU" sz="3200" b="1" i="1" dirty="0" err="1"/>
              <a:t>Вай</a:t>
            </a:r>
            <a:r>
              <a:rPr lang="ru-RU" sz="3200" b="1" i="1" dirty="0"/>
              <a:t> </a:t>
            </a:r>
            <a:r>
              <a:rPr lang="ru-RU" sz="3200" b="1" i="1" dirty="0" err="1"/>
              <a:t>яздира</a:t>
            </a:r>
            <a:r>
              <a:rPr lang="ru-RU" sz="3200" b="1" i="1" dirty="0"/>
              <a:t>, </a:t>
            </a:r>
            <a:r>
              <a:rPr lang="ru-RU" sz="3200" b="1" i="1" dirty="0" err="1"/>
              <a:t>яздира</a:t>
            </a:r>
            <a:r>
              <a:rPr lang="ru-RU" sz="3200" b="1" i="1" dirty="0"/>
              <a:t>,</a:t>
            </a:r>
            <a:endParaRPr lang="ru-RU" sz="3200" dirty="0"/>
          </a:p>
          <a:p>
            <a:r>
              <a:rPr lang="ru-RU" sz="3200" b="1" i="1" dirty="0" err="1"/>
              <a:t>Куьйган</a:t>
            </a:r>
            <a:r>
              <a:rPr lang="ru-RU" sz="3200" b="1" i="1" dirty="0"/>
              <a:t>  п1елгаш к1адделира.</a:t>
            </a:r>
            <a:endParaRPr lang="ru-RU" sz="3200" dirty="0"/>
          </a:p>
          <a:p>
            <a:r>
              <a:rPr lang="ru-RU" sz="3200" b="1" i="1" dirty="0" err="1"/>
              <a:t>Вай</a:t>
            </a:r>
            <a:r>
              <a:rPr lang="ru-RU" sz="3200" b="1" i="1" dirty="0"/>
              <a:t> </a:t>
            </a:r>
            <a:r>
              <a:rPr lang="ru-RU" sz="3200" b="1" i="1" dirty="0" err="1"/>
              <a:t>жимма</a:t>
            </a:r>
            <a:r>
              <a:rPr lang="ru-RU" sz="3200" b="1" i="1" dirty="0"/>
              <a:t> садо1ур </a:t>
            </a:r>
            <a:r>
              <a:rPr lang="ru-RU" sz="3200" b="1" i="1" dirty="0" err="1"/>
              <a:t>ду</a:t>
            </a:r>
            <a:r>
              <a:rPr lang="ru-RU" sz="3200" b="1" i="1" dirty="0"/>
              <a:t>,</a:t>
            </a:r>
            <a:endParaRPr lang="ru-RU" sz="3200" dirty="0"/>
          </a:p>
          <a:p>
            <a:r>
              <a:rPr lang="ru-RU" sz="3200" b="1" i="1" dirty="0"/>
              <a:t>                                                                           Т1аккха </a:t>
            </a:r>
            <a:r>
              <a:rPr lang="ru-RU" sz="3200" b="1" i="1" dirty="0" err="1"/>
              <a:t>юха</a:t>
            </a:r>
            <a:r>
              <a:rPr lang="ru-RU" sz="3200" b="1" i="1" dirty="0"/>
              <a:t> а </a:t>
            </a:r>
            <a:r>
              <a:rPr lang="ru-RU" sz="3200" b="1" i="1" dirty="0" err="1"/>
              <a:t>яздийр</a:t>
            </a:r>
            <a:r>
              <a:rPr lang="ru-RU" sz="3200" b="1" i="1" dirty="0"/>
              <a:t> </a:t>
            </a:r>
            <a:r>
              <a:rPr lang="ru-RU" sz="3200" b="1" i="1" dirty="0" err="1"/>
              <a:t>ду</a:t>
            </a:r>
            <a:r>
              <a:rPr lang="ru-RU" sz="3200" b="1" i="1" dirty="0"/>
              <a:t>.</a:t>
            </a:r>
            <a:endParaRPr lang="ru-RU" sz="3200" dirty="0"/>
          </a:p>
          <a:p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65" y1="45000" x2="77215" y2="43143"/>
                        <a14:foregroundMark x1="48734" y1="40000" x2="51055" y2="43857"/>
                        <a14:foregroundMark x1="11287" y1="17857" x2="18882" y2="76714"/>
                        <a14:foregroundMark x1="1477" y1="74429" x2="22152" y2="50000"/>
                        <a14:foregroundMark x1="5274" y1="67429" x2="12658" y2="56143"/>
                        <a14:foregroundMark x1="25105" y1="58714" x2="38080" y2="68857"/>
                        <a14:foregroundMark x1="77848" y1="8429" x2="99895" y2="23857"/>
                        <a14:backgroundMark x1="59599" y1="47000" x2="59916" y2="36857"/>
                        <a14:backgroundMark x1="57489" y1="45714" x2="56224" y2="38000"/>
                        <a14:backgroundMark x1="61709" y1="45286" x2="62447" y2="43571"/>
                        <a14:backgroundMark x1="63819" y1="44286" x2="63819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20" y="705853"/>
            <a:ext cx="4546935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 lnSpcReduction="10000"/>
          </a:bodyPr>
          <a:lstStyle/>
          <a:p>
            <a:r>
              <a:rPr lang="ru-RU" sz="4000" b="1" dirty="0"/>
              <a:t>Суна </a:t>
            </a:r>
            <a:r>
              <a:rPr lang="ru-RU" sz="4000" b="1" dirty="0" err="1"/>
              <a:t>чIогIа</a:t>
            </a:r>
            <a:r>
              <a:rPr lang="ru-RU" sz="4000" b="1" dirty="0"/>
              <a:t> </a:t>
            </a:r>
            <a:r>
              <a:rPr lang="ru-RU" sz="4000" b="1" dirty="0" err="1"/>
              <a:t>цициган</a:t>
            </a:r>
            <a:r>
              <a:rPr lang="ru-RU" sz="4000" b="1" dirty="0"/>
              <a:t> </a:t>
            </a:r>
            <a:r>
              <a:rPr lang="ru-RU" sz="4000" b="1" dirty="0" err="1"/>
              <a:t>кIорни</a:t>
            </a:r>
            <a:r>
              <a:rPr lang="ru-RU" sz="4000" b="1" dirty="0"/>
              <a:t> </a:t>
            </a:r>
            <a:r>
              <a:rPr lang="ru-RU" sz="4000" b="1" dirty="0" err="1"/>
              <a:t>езара</a:t>
            </a:r>
            <a:r>
              <a:rPr lang="ru-RU" sz="4000" b="1" dirty="0"/>
              <a:t>. Сан </a:t>
            </a:r>
            <a:r>
              <a:rPr lang="ru-RU" sz="4000" b="1" dirty="0" err="1"/>
              <a:t>йишас</a:t>
            </a:r>
            <a:r>
              <a:rPr lang="ru-RU" sz="4000" b="1" dirty="0"/>
              <a:t> </a:t>
            </a:r>
            <a:r>
              <a:rPr lang="ru-RU" sz="4000" b="1" dirty="0" err="1"/>
              <a:t>еара</a:t>
            </a:r>
            <a:r>
              <a:rPr lang="ru-RU" sz="4000" b="1" dirty="0"/>
              <a:t> </a:t>
            </a:r>
            <a:r>
              <a:rPr lang="ru-RU" sz="4000" b="1" smtClean="0"/>
              <a:t>суна</a:t>
            </a:r>
            <a:r>
              <a:rPr lang="ru-RU" sz="4000" b="1" dirty="0" smtClean="0"/>
              <a:t> </a:t>
            </a:r>
            <a:r>
              <a:rPr lang="ru-RU" sz="4000" b="1" dirty="0" err="1"/>
              <a:t>иза</a:t>
            </a:r>
            <a:r>
              <a:rPr lang="ru-RU" sz="4000" b="1" dirty="0"/>
              <a:t> </a:t>
            </a:r>
            <a:r>
              <a:rPr lang="ru-RU" sz="4000" b="1" dirty="0" err="1"/>
              <a:t>ша</a:t>
            </a:r>
            <a:r>
              <a:rPr lang="ru-RU" sz="4000" b="1" dirty="0"/>
              <a:t> </a:t>
            </a:r>
            <a:r>
              <a:rPr lang="ru-RU" sz="4000" b="1" dirty="0" err="1"/>
              <a:t>балхара</a:t>
            </a:r>
            <a:r>
              <a:rPr lang="ru-RU" sz="4000" b="1" dirty="0"/>
              <a:t> </a:t>
            </a:r>
            <a:r>
              <a:rPr lang="ru-RU" sz="4000" b="1" dirty="0" err="1"/>
              <a:t>цIа</a:t>
            </a:r>
            <a:r>
              <a:rPr lang="ru-RU" sz="4000" b="1" dirty="0"/>
              <a:t> </a:t>
            </a:r>
            <a:r>
              <a:rPr lang="ru-RU" sz="4000" b="1" dirty="0" err="1"/>
              <a:t>йогIуш</a:t>
            </a:r>
            <a:r>
              <a:rPr lang="ru-RU" sz="4000" b="1" dirty="0"/>
              <a:t>.</a:t>
            </a:r>
            <a:endParaRPr lang="ru-RU" sz="4000" dirty="0"/>
          </a:p>
          <a:p>
            <a:r>
              <a:rPr lang="ru-RU" sz="4000" b="1" dirty="0" err="1"/>
              <a:t>КIорни</a:t>
            </a:r>
            <a:r>
              <a:rPr lang="ru-RU" sz="4000" b="1" dirty="0"/>
              <a:t> </a:t>
            </a:r>
            <a:r>
              <a:rPr lang="ru-RU" sz="4000" b="1" dirty="0" err="1"/>
              <a:t>чIогIа</a:t>
            </a:r>
            <a:r>
              <a:rPr lang="ru-RU" sz="4000" b="1" dirty="0"/>
              <a:t> хаза яра, </a:t>
            </a:r>
            <a:r>
              <a:rPr lang="ru-RU" sz="4000" b="1" dirty="0" err="1"/>
              <a:t>кIайн-Iаьржа</a:t>
            </a:r>
            <a:r>
              <a:rPr lang="ru-RU" sz="4000" b="1" dirty="0"/>
              <a:t> а </a:t>
            </a:r>
            <a:r>
              <a:rPr lang="ru-RU" sz="4000" b="1" dirty="0" err="1"/>
              <a:t>йолуш</a:t>
            </a:r>
            <a:r>
              <a:rPr lang="ru-RU" sz="4000" b="1" dirty="0"/>
              <a:t>. </a:t>
            </a:r>
            <a:r>
              <a:rPr lang="ru-RU" sz="4000" b="1" dirty="0" err="1"/>
              <a:t>Цуьнан</a:t>
            </a:r>
            <a:r>
              <a:rPr lang="ru-RU" sz="4000" b="1" dirty="0"/>
              <a:t> </a:t>
            </a:r>
            <a:r>
              <a:rPr lang="ru-RU" sz="4000" b="1" dirty="0" err="1"/>
              <a:t>кегий</a:t>
            </a:r>
            <a:r>
              <a:rPr lang="ru-RU" sz="4000" b="1" dirty="0"/>
              <a:t> </a:t>
            </a:r>
            <a:r>
              <a:rPr lang="ru-RU" sz="4000" b="1" dirty="0" err="1"/>
              <a:t>тIодаш</a:t>
            </a:r>
            <a:r>
              <a:rPr lang="ru-RU" sz="4000" b="1" dirty="0"/>
              <a:t> а, </a:t>
            </a:r>
            <a:r>
              <a:rPr lang="ru-RU" sz="4000" b="1" dirty="0" err="1"/>
              <a:t>месала</a:t>
            </a:r>
            <a:r>
              <a:rPr lang="ru-RU" sz="4000" b="1" dirty="0"/>
              <a:t> </a:t>
            </a:r>
            <a:r>
              <a:rPr lang="ru-RU" sz="4000" b="1" dirty="0" err="1"/>
              <a:t>кIайн</a:t>
            </a:r>
            <a:r>
              <a:rPr lang="ru-RU" sz="4000" b="1" dirty="0"/>
              <a:t> </a:t>
            </a:r>
            <a:r>
              <a:rPr lang="ru-RU" sz="4000" b="1" dirty="0" err="1"/>
              <a:t>цIога</a:t>
            </a:r>
            <a:r>
              <a:rPr lang="ru-RU" sz="4000" b="1" dirty="0"/>
              <a:t> а дара.</a:t>
            </a:r>
            <a:endParaRPr lang="ru-RU" sz="4000" dirty="0"/>
          </a:p>
          <a:p>
            <a:r>
              <a:rPr lang="ru-RU" sz="4000" b="1" dirty="0"/>
              <a:t>Суна </a:t>
            </a:r>
            <a:r>
              <a:rPr lang="ru-RU" sz="4000" b="1" dirty="0" err="1"/>
              <a:t>чIогIа</a:t>
            </a:r>
            <a:r>
              <a:rPr lang="ru-RU" sz="4000" b="1" dirty="0"/>
              <a:t> </a:t>
            </a:r>
            <a:r>
              <a:rPr lang="ru-RU" sz="4000" b="1" dirty="0" err="1"/>
              <a:t>деза</a:t>
            </a:r>
            <a:r>
              <a:rPr lang="ru-RU" sz="4000" b="1" dirty="0"/>
              <a:t> </a:t>
            </a:r>
            <a:r>
              <a:rPr lang="ru-RU" sz="4000" b="1" dirty="0" err="1"/>
              <a:t>сайн</a:t>
            </a:r>
            <a:r>
              <a:rPr lang="ru-RU" sz="4000" b="1" dirty="0"/>
              <a:t> </a:t>
            </a:r>
            <a:r>
              <a:rPr lang="ru-RU" sz="4000" b="1" dirty="0" err="1"/>
              <a:t>цициган</a:t>
            </a:r>
            <a:r>
              <a:rPr lang="ru-RU" sz="4000" b="1" dirty="0"/>
              <a:t> </a:t>
            </a:r>
            <a:r>
              <a:rPr lang="ru-RU" sz="4000" b="1" dirty="0" err="1"/>
              <a:t>кIорни</a:t>
            </a:r>
            <a:r>
              <a:rPr lang="ru-RU" sz="4000" b="1" dirty="0"/>
              <a:t>. </a:t>
            </a:r>
            <a:r>
              <a:rPr lang="ru-RU" sz="4000" b="1" dirty="0" err="1"/>
              <a:t>Цуьнца</a:t>
            </a:r>
            <a:r>
              <a:rPr lang="ru-RU" sz="4000" b="1" dirty="0"/>
              <a:t> </a:t>
            </a:r>
            <a:r>
              <a:rPr lang="ru-RU" sz="4000" b="1" dirty="0" err="1"/>
              <a:t>ловзуш</a:t>
            </a:r>
            <a:r>
              <a:rPr lang="ru-RU" sz="4000" b="1" dirty="0"/>
              <a:t> </a:t>
            </a:r>
            <a:r>
              <a:rPr lang="ru-RU" sz="4000" b="1" dirty="0" err="1"/>
              <a:t>самукъадолу</a:t>
            </a:r>
            <a:r>
              <a:rPr lang="ru-RU" sz="4000" b="1" dirty="0"/>
              <a:t> сан. Аса </a:t>
            </a:r>
            <a:r>
              <a:rPr lang="ru-RU" sz="4000" b="1" dirty="0" err="1"/>
              <a:t>Iалашдо</a:t>
            </a:r>
            <a:r>
              <a:rPr lang="ru-RU" sz="4000" b="1" dirty="0"/>
              <a:t> </a:t>
            </a:r>
            <a:r>
              <a:rPr lang="ru-RU" sz="4000" b="1" dirty="0" err="1"/>
              <a:t>иза</a:t>
            </a:r>
            <a:r>
              <a:rPr lang="ru-RU" sz="4000" b="1" dirty="0"/>
              <a:t>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9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93371"/>
            <a:ext cx="10058400" cy="4641669"/>
          </a:xfrm>
        </p:spPr>
        <p:txBody>
          <a:bodyPr>
            <a:noAutofit/>
          </a:bodyPr>
          <a:lstStyle/>
          <a:p>
            <a:r>
              <a:rPr lang="ru-RU" sz="4800" b="1" dirty="0"/>
              <a:t>Суна </a:t>
            </a:r>
            <a:r>
              <a:rPr lang="ru-RU" sz="4800" b="1" dirty="0" err="1"/>
              <a:t>чIогIа</a:t>
            </a:r>
            <a:r>
              <a:rPr lang="ru-RU" sz="4800" b="1" dirty="0"/>
              <a:t> </a:t>
            </a:r>
            <a:r>
              <a:rPr lang="ru-RU" sz="4800" b="1" dirty="0" err="1"/>
              <a:t>цициган</a:t>
            </a:r>
            <a:r>
              <a:rPr lang="ru-RU" sz="4800" b="1" dirty="0"/>
              <a:t> </a:t>
            </a:r>
            <a:r>
              <a:rPr lang="ru-RU" sz="4800" b="1" dirty="0" err="1"/>
              <a:t>кIорни</a:t>
            </a:r>
            <a:r>
              <a:rPr lang="ru-RU" sz="4800" b="1" dirty="0"/>
              <a:t> </a:t>
            </a:r>
            <a:r>
              <a:rPr lang="ru-RU" sz="4800" b="1" dirty="0" err="1"/>
              <a:t>езара</a:t>
            </a:r>
            <a:r>
              <a:rPr lang="ru-RU" sz="4800" b="1" dirty="0"/>
              <a:t>.</a:t>
            </a:r>
            <a:endParaRPr lang="ru-RU" sz="4800" dirty="0"/>
          </a:p>
          <a:p>
            <a:r>
              <a:rPr lang="ru-RU" sz="4800" b="1" dirty="0"/>
              <a:t>Сан </a:t>
            </a:r>
            <a:r>
              <a:rPr lang="ru-RU" sz="4800" b="1" dirty="0" err="1"/>
              <a:t>йишас</a:t>
            </a:r>
            <a:r>
              <a:rPr lang="ru-RU" sz="4800" b="1" dirty="0"/>
              <a:t> </a:t>
            </a:r>
            <a:r>
              <a:rPr lang="ru-RU" sz="4800" b="1" dirty="0" err="1"/>
              <a:t>еара</a:t>
            </a:r>
            <a:r>
              <a:rPr lang="ru-RU" sz="4800" b="1" dirty="0"/>
              <a:t> </a:t>
            </a:r>
            <a:r>
              <a:rPr lang="ru-RU" sz="4800" b="1" dirty="0" err="1"/>
              <a:t>суна</a:t>
            </a:r>
            <a:r>
              <a:rPr lang="ru-RU" sz="4800" b="1" dirty="0"/>
              <a:t> </a:t>
            </a:r>
            <a:r>
              <a:rPr lang="ru-RU" sz="4800" b="1" dirty="0" err="1"/>
              <a:t>иза</a:t>
            </a:r>
            <a:r>
              <a:rPr lang="ru-RU" sz="4800" b="1" dirty="0"/>
              <a:t> </a:t>
            </a:r>
            <a:r>
              <a:rPr lang="ru-RU" sz="4800" b="1" dirty="0" err="1"/>
              <a:t>ша</a:t>
            </a:r>
            <a:r>
              <a:rPr lang="ru-RU" sz="4800" b="1" dirty="0"/>
              <a:t> </a:t>
            </a:r>
            <a:r>
              <a:rPr lang="ru-RU" sz="4800" b="1" dirty="0" err="1"/>
              <a:t>балхара</a:t>
            </a:r>
            <a:r>
              <a:rPr lang="ru-RU" sz="4800" b="1" dirty="0"/>
              <a:t> </a:t>
            </a:r>
            <a:r>
              <a:rPr lang="ru-RU" sz="4800" b="1" dirty="0" err="1"/>
              <a:t>цIа</a:t>
            </a:r>
            <a:r>
              <a:rPr lang="ru-RU" sz="4800" b="1" dirty="0"/>
              <a:t> </a:t>
            </a:r>
            <a:r>
              <a:rPr lang="ru-RU" sz="4800" b="1" dirty="0" err="1"/>
              <a:t>йогIуш</a:t>
            </a:r>
            <a:r>
              <a:rPr lang="ru-RU" sz="4800" b="1" dirty="0"/>
              <a:t>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/>
              <a:t>-</a:t>
            </a:r>
            <a:r>
              <a:rPr lang="ru-RU" sz="2000" b="1" dirty="0"/>
              <a:t> </a:t>
            </a:r>
            <a:r>
              <a:rPr lang="ru-RU" sz="2400" dirty="0" err="1"/>
              <a:t>ХIокху</a:t>
            </a:r>
            <a:r>
              <a:rPr lang="ru-RU" sz="2400" dirty="0"/>
              <a:t> </a:t>
            </a:r>
            <a:r>
              <a:rPr lang="ru-RU" sz="2400" dirty="0" err="1"/>
              <a:t>декъехь</a:t>
            </a:r>
            <a:r>
              <a:rPr lang="ru-RU" sz="2400" dirty="0"/>
              <a:t> </a:t>
            </a:r>
            <a:r>
              <a:rPr lang="ru-RU" sz="2400" dirty="0" err="1"/>
              <a:t>вайна</a:t>
            </a:r>
            <a:r>
              <a:rPr lang="ru-RU" sz="2400" dirty="0"/>
              <a:t> </a:t>
            </a:r>
            <a:r>
              <a:rPr lang="ru-RU" sz="2400" dirty="0" err="1"/>
              <a:t>хаам</a:t>
            </a:r>
            <a:r>
              <a:rPr lang="ru-RU" sz="2400" dirty="0"/>
              <a:t> </a:t>
            </a:r>
            <a:r>
              <a:rPr lang="ru-RU" sz="2400" dirty="0" err="1"/>
              <a:t>бо</a:t>
            </a:r>
            <a:r>
              <a:rPr lang="ru-RU" sz="2400" dirty="0"/>
              <a:t>. (</a:t>
            </a:r>
            <a:r>
              <a:rPr lang="ru-RU" sz="2400" dirty="0" err="1"/>
              <a:t>ХIун</a:t>
            </a:r>
            <a:r>
              <a:rPr lang="ru-RU" sz="2400" dirty="0"/>
              <a:t> </a:t>
            </a:r>
            <a:r>
              <a:rPr lang="ru-RU" sz="2400" dirty="0" err="1"/>
              <a:t>хилла</a:t>
            </a:r>
            <a:r>
              <a:rPr lang="ru-RU" sz="2400" dirty="0"/>
              <a:t>?)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22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/>
              <a:t>КIорни</a:t>
            </a:r>
            <a:r>
              <a:rPr lang="ru-RU" sz="4800" b="1" dirty="0"/>
              <a:t> </a:t>
            </a:r>
            <a:r>
              <a:rPr lang="ru-RU" sz="4800" b="1" dirty="0" err="1"/>
              <a:t>чIогIа</a:t>
            </a:r>
            <a:r>
              <a:rPr lang="ru-RU" sz="4800" b="1" dirty="0"/>
              <a:t> хаза яра, </a:t>
            </a:r>
            <a:r>
              <a:rPr lang="ru-RU" sz="4800" b="1" dirty="0" err="1"/>
              <a:t>кIайн-Iаьржа</a:t>
            </a:r>
            <a:r>
              <a:rPr lang="ru-RU" sz="4800" b="1" dirty="0"/>
              <a:t> а </a:t>
            </a:r>
            <a:r>
              <a:rPr lang="ru-RU" sz="4800" b="1" dirty="0" err="1"/>
              <a:t>йолуш</a:t>
            </a:r>
            <a:r>
              <a:rPr lang="ru-RU" sz="4800" b="1" dirty="0"/>
              <a:t>. </a:t>
            </a:r>
            <a:r>
              <a:rPr lang="ru-RU" sz="4800" b="1" dirty="0" err="1"/>
              <a:t>Цуьнан</a:t>
            </a:r>
            <a:r>
              <a:rPr lang="ru-RU" sz="4800" b="1" dirty="0"/>
              <a:t> </a:t>
            </a:r>
            <a:r>
              <a:rPr lang="ru-RU" sz="4800" b="1" dirty="0" err="1"/>
              <a:t>кегий</a:t>
            </a:r>
            <a:r>
              <a:rPr lang="ru-RU" sz="4800" b="1" dirty="0"/>
              <a:t> </a:t>
            </a:r>
            <a:r>
              <a:rPr lang="ru-RU" sz="4800" b="1" dirty="0" err="1"/>
              <a:t>тIодаш</a:t>
            </a:r>
            <a:r>
              <a:rPr lang="ru-RU" sz="4800" b="1" dirty="0"/>
              <a:t> а, </a:t>
            </a:r>
            <a:r>
              <a:rPr lang="ru-RU" sz="4800" b="1" dirty="0" err="1"/>
              <a:t>месала</a:t>
            </a:r>
            <a:r>
              <a:rPr lang="ru-RU" sz="4800" b="1" dirty="0"/>
              <a:t> </a:t>
            </a:r>
            <a:r>
              <a:rPr lang="ru-RU" sz="4800" b="1" dirty="0" err="1"/>
              <a:t>кIайн</a:t>
            </a:r>
            <a:r>
              <a:rPr lang="ru-RU" sz="4800" b="1" dirty="0"/>
              <a:t> </a:t>
            </a:r>
            <a:r>
              <a:rPr lang="ru-RU" sz="4800" b="1" dirty="0" err="1"/>
              <a:t>цIога</a:t>
            </a:r>
            <a:r>
              <a:rPr lang="ru-RU" sz="4800" b="1" dirty="0"/>
              <a:t> а дара.</a:t>
            </a:r>
            <a:endParaRPr lang="ru-RU" sz="4800" dirty="0"/>
          </a:p>
          <a:p>
            <a:r>
              <a:rPr lang="ru-RU" dirty="0"/>
              <a:t>— </a:t>
            </a:r>
            <a:r>
              <a:rPr lang="ru-RU" dirty="0" err="1"/>
              <a:t>ШолгIачу</a:t>
            </a:r>
            <a:r>
              <a:rPr lang="ru-RU" dirty="0"/>
              <a:t> </a:t>
            </a:r>
            <a:r>
              <a:rPr lang="ru-RU" dirty="0" err="1"/>
              <a:t>декъехь</a:t>
            </a:r>
            <a:r>
              <a:rPr lang="ru-RU" dirty="0"/>
              <a:t> </a:t>
            </a:r>
            <a:r>
              <a:rPr lang="ru-RU" dirty="0" err="1"/>
              <a:t>суртхIоттор</a:t>
            </a:r>
            <a:r>
              <a:rPr lang="ru-RU" dirty="0"/>
              <a:t> </a:t>
            </a:r>
            <a:r>
              <a:rPr lang="ru-RU" dirty="0" err="1"/>
              <a:t>гойту</a:t>
            </a:r>
            <a:r>
              <a:rPr lang="ru-RU" dirty="0"/>
              <a:t> (Муха? </a:t>
            </a:r>
            <a:r>
              <a:rPr lang="ru-RU" dirty="0" err="1"/>
              <a:t>Муьлха</a:t>
            </a:r>
            <a:r>
              <a:rPr lang="ru-RU" dirty="0"/>
              <a:t>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59543"/>
            <a:ext cx="10058400" cy="4975497"/>
          </a:xfrm>
        </p:spPr>
        <p:txBody>
          <a:bodyPr/>
          <a:lstStyle/>
          <a:p>
            <a:r>
              <a:rPr lang="ru-RU" sz="4800" b="1" dirty="0"/>
              <a:t>Суна </a:t>
            </a:r>
            <a:r>
              <a:rPr lang="ru-RU" sz="4800" b="1" dirty="0" err="1"/>
              <a:t>чIогIа</a:t>
            </a:r>
            <a:r>
              <a:rPr lang="ru-RU" sz="4800" b="1" dirty="0"/>
              <a:t> </a:t>
            </a:r>
            <a:r>
              <a:rPr lang="ru-RU" sz="4800" b="1" dirty="0" err="1"/>
              <a:t>деза</a:t>
            </a:r>
            <a:r>
              <a:rPr lang="ru-RU" sz="4800" b="1" dirty="0"/>
              <a:t> </a:t>
            </a:r>
            <a:r>
              <a:rPr lang="ru-RU" sz="4800" b="1" dirty="0" err="1"/>
              <a:t>сайн</a:t>
            </a:r>
            <a:r>
              <a:rPr lang="ru-RU" sz="4800" b="1" dirty="0"/>
              <a:t> </a:t>
            </a:r>
            <a:r>
              <a:rPr lang="ru-RU" sz="4800" b="1" dirty="0" err="1"/>
              <a:t>цициган</a:t>
            </a:r>
            <a:r>
              <a:rPr lang="ru-RU" sz="4800" b="1" dirty="0"/>
              <a:t> </a:t>
            </a:r>
            <a:r>
              <a:rPr lang="ru-RU" sz="4800" b="1" dirty="0" err="1"/>
              <a:t>кIорни</a:t>
            </a:r>
            <a:r>
              <a:rPr lang="ru-RU" sz="4800" b="1" dirty="0"/>
              <a:t>. </a:t>
            </a:r>
            <a:r>
              <a:rPr lang="ru-RU" sz="4800" b="1" dirty="0" err="1"/>
              <a:t>Цуьнца</a:t>
            </a:r>
            <a:r>
              <a:rPr lang="ru-RU" sz="4800" b="1" dirty="0"/>
              <a:t> </a:t>
            </a:r>
            <a:r>
              <a:rPr lang="ru-RU" sz="4800" b="1" dirty="0" err="1"/>
              <a:t>ловзуш</a:t>
            </a:r>
            <a:r>
              <a:rPr lang="ru-RU" sz="4800" b="1" dirty="0"/>
              <a:t> </a:t>
            </a:r>
            <a:r>
              <a:rPr lang="ru-RU" sz="4800" b="1" dirty="0" err="1"/>
              <a:t>самукъадолу</a:t>
            </a:r>
            <a:r>
              <a:rPr lang="ru-RU" sz="4800" b="1" dirty="0"/>
              <a:t> сан. Аса </a:t>
            </a:r>
            <a:r>
              <a:rPr lang="ru-RU" sz="4800" b="1" dirty="0" err="1"/>
              <a:t>Iалашдо</a:t>
            </a:r>
            <a:r>
              <a:rPr lang="ru-RU" sz="4800" b="1" dirty="0"/>
              <a:t> </a:t>
            </a:r>
            <a:r>
              <a:rPr lang="ru-RU" sz="4800" b="1" dirty="0" err="1"/>
              <a:t>иза</a:t>
            </a:r>
            <a:r>
              <a:rPr lang="ru-RU" sz="4800" b="1" dirty="0"/>
              <a:t>.</a:t>
            </a:r>
            <a:endParaRPr lang="ru-RU" sz="4800" dirty="0"/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 err="1"/>
              <a:t>КхоалгIачу</a:t>
            </a:r>
            <a:r>
              <a:rPr lang="ru-RU" dirty="0"/>
              <a:t> </a:t>
            </a:r>
            <a:r>
              <a:rPr lang="ru-RU" dirty="0" err="1"/>
              <a:t>декъехь</a:t>
            </a:r>
            <a:r>
              <a:rPr lang="ru-RU" dirty="0"/>
              <a:t> – </a:t>
            </a:r>
            <a:r>
              <a:rPr lang="ru-RU" dirty="0" err="1"/>
              <a:t>ойлаяр</a:t>
            </a:r>
            <a:r>
              <a:rPr lang="ru-RU" dirty="0"/>
              <a:t> (</a:t>
            </a:r>
            <a:r>
              <a:rPr lang="ru-RU" dirty="0" err="1"/>
              <a:t>ХIунда</a:t>
            </a:r>
            <a:r>
              <a:rPr lang="ru-RU" dirty="0"/>
              <a:t>?)</a:t>
            </a:r>
          </a:p>
          <a:p>
            <a:r>
              <a:rPr lang="ru-RU" dirty="0"/>
              <a:t>— </a:t>
            </a:r>
            <a:r>
              <a:rPr lang="ru-RU" dirty="0" err="1"/>
              <a:t>ХIора</a:t>
            </a:r>
            <a:r>
              <a:rPr lang="ru-RU" dirty="0"/>
              <a:t> </a:t>
            </a:r>
            <a:r>
              <a:rPr lang="ru-RU" dirty="0" err="1"/>
              <a:t>дакъа</a:t>
            </a:r>
            <a:r>
              <a:rPr lang="ru-RU" dirty="0"/>
              <a:t> </a:t>
            </a:r>
            <a:r>
              <a:rPr lang="ru-RU" dirty="0" err="1"/>
              <a:t>керла</a:t>
            </a:r>
            <a:r>
              <a:rPr lang="ru-RU" dirty="0"/>
              <a:t> </a:t>
            </a:r>
            <a:r>
              <a:rPr lang="ru-RU" dirty="0" err="1"/>
              <a:t>ойла</a:t>
            </a:r>
            <a:r>
              <a:rPr lang="ru-RU" dirty="0"/>
              <a:t> </a:t>
            </a:r>
            <a:r>
              <a:rPr lang="ru-RU" dirty="0" err="1"/>
              <a:t>гойтуш</a:t>
            </a:r>
            <a:r>
              <a:rPr lang="ru-RU" dirty="0"/>
              <a:t> </a:t>
            </a:r>
            <a:r>
              <a:rPr lang="ru-RU" dirty="0" err="1"/>
              <a:t>ду</a:t>
            </a:r>
            <a:r>
              <a:rPr lang="ru-RU" dirty="0"/>
              <a:t>. </a:t>
            </a:r>
            <a:r>
              <a:rPr lang="ru-RU" dirty="0" err="1"/>
              <a:t>Цунах</a:t>
            </a:r>
            <a:r>
              <a:rPr lang="ru-RU" dirty="0"/>
              <a:t> абзац </a:t>
            </a:r>
            <a:r>
              <a:rPr lang="ru-RU" dirty="0" err="1"/>
              <a:t>олу</a:t>
            </a:r>
            <a:r>
              <a:rPr lang="ru-RU" dirty="0"/>
              <a:t>. </a:t>
            </a:r>
            <a:r>
              <a:rPr lang="ru-RU" dirty="0" err="1"/>
              <a:t>Иза</a:t>
            </a:r>
            <a:r>
              <a:rPr lang="ru-RU" dirty="0"/>
              <a:t> </a:t>
            </a:r>
            <a:r>
              <a:rPr lang="ru-RU" dirty="0" err="1"/>
              <a:t>цIечу</a:t>
            </a:r>
            <a:r>
              <a:rPr lang="ru-RU" dirty="0"/>
              <a:t> </a:t>
            </a:r>
            <a:r>
              <a:rPr lang="ru-RU" dirty="0" err="1"/>
              <a:t>могIанца</a:t>
            </a:r>
            <a:r>
              <a:rPr lang="ru-RU" dirty="0"/>
              <a:t> </a:t>
            </a:r>
            <a:r>
              <a:rPr lang="ru-RU" dirty="0" err="1"/>
              <a:t>яздо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3300" y="666636"/>
            <a:ext cx="9217024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-Х1ун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керланиг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Жам1 дар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Стенах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дийци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урокехь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Ц1ахь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балар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Шардар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аг1о 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1" y="3690700"/>
            <a:ext cx="4023364" cy="2548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6" y="387724"/>
            <a:ext cx="3635297" cy="330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480295"/>
            <a:ext cx="4382429" cy="32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err="1" smtClean="0"/>
              <a:t>Урокан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кхайкхам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Йист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х1орд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хьуна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шорта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хууш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волчунна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/>
              <a:t>                       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Ш.Арсанукаев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1" y="2864934"/>
            <a:ext cx="519646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</a:t>
            </a:r>
            <a:r>
              <a:rPr lang="ru-RU" b="1" i="1" dirty="0" err="1" smtClean="0"/>
              <a:t>Мотт</a:t>
            </a:r>
            <a:r>
              <a:rPr lang="ru-RU" b="1" i="1" dirty="0" smtClean="0"/>
              <a:t> </a:t>
            </a:r>
            <a:r>
              <a:rPr lang="ru-RU" b="1" i="1" dirty="0" err="1"/>
              <a:t>бу</a:t>
            </a:r>
            <a:r>
              <a:rPr lang="ru-RU" b="1" i="1" dirty="0"/>
              <a:t> – </a:t>
            </a:r>
            <a:r>
              <a:rPr lang="ru-RU" b="1" i="1" dirty="0" err="1"/>
              <a:t>къам</a:t>
            </a:r>
            <a:r>
              <a:rPr lang="ru-RU" b="1" i="1" dirty="0"/>
              <a:t> </a:t>
            </a:r>
            <a:r>
              <a:rPr lang="ru-RU" b="1" i="1" dirty="0" err="1"/>
              <a:t>ду</a:t>
            </a:r>
            <a:r>
              <a:rPr lang="ru-RU" b="1" i="1" dirty="0"/>
              <a:t>, </a:t>
            </a:r>
            <a:r>
              <a:rPr lang="ru-RU" b="1" i="1" dirty="0" err="1"/>
              <a:t>мотт</a:t>
            </a:r>
            <a:r>
              <a:rPr lang="ru-RU" b="1" i="1" dirty="0"/>
              <a:t> бац- </a:t>
            </a:r>
            <a:r>
              <a:rPr lang="ru-RU" b="1" i="1" dirty="0" err="1"/>
              <a:t>къам</a:t>
            </a:r>
            <a:r>
              <a:rPr lang="ru-RU" b="1" i="1" dirty="0"/>
              <a:t> </a:t>
            </a:r>
            <a:r>
              <a:rPr lang="ru-RU" b="1" i="1" dirty="0" err="1"/>
              <a:t>дац</a:t>
            </a:r>
            <a:r>
              <a:rPr lang="ru-RU" b="1" i="1" dirty="0"/>
              <a:t>».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7" y="1930400"/>
            <a:ext cx="8276612" cy="4233863"/>
          </a:xfrm>
        </p:spPr>
      </p:pic>
    </p:spTree>
    <p:extLst>
      <p:ext uri="{BB962C8B-B14F-4D97-AF65-F5344CB8AC3E}">
        <p14:creationId xmlns:p14="http://schemas.microsoft.com/office/powerpoint/2010/main" val="543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Фронтальни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хаттарш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51" y="2283252"/>
            <a:ext cx="8596668" cy="3880773"/>
          </a:xfrm>
        </p:spPr>
        <p:txBody>
          <a:bodyPr/>
          <a:lstStyle/>
          <a:p>
            <a:r>
              <a:rPr lang="ru-RU" dirty="0" smtClean="0"/>
              <a:t>Ц1ера </a:t>
            </a:r>
            <a:r>
              <a:rPr lang="ru-RU" dirty="0" err="1" smtClean="0"/>
              <a:t>болх</a:t>
            </a:r>
            <a:r>
              <a:rPr lang="ru-RU" dirty="0" smtClean="0"/>
              <a:t> </a:t>
            </a:r>
            <a:r>
              <a:rPr lang="ru-RU" dirty="0" err="1" smtClean="0"/>
              <a:t>таллар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50" y="0"/>
            <a:ext cx="9889099" cy="11508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1алашо </a:t>
            </a:r>
            <a:r>
              <a:rPr lang="ru-RU" b="1" i="1" u="sng" dirty="0" err="1" smtClean="0"/>
              <a:t>йовзийтар</a:t>
            </a:r>
            <a:r>
              <a:rPr lang="ru-RU" b="1" i="1" u="sng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85" y="660967"/>
            <a:ext cx="10515600" cy="57638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</a:t>
            </a:r>
            <a:r>
              <a:rPr lang="ru-RU" sz="6600" dirty="0"/>
              <a:t>СТ,ТЕК             </a:t>
            </a:r>
            <a:endParaRPr 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он Собирать яблоки: значение и объяснение, к чему снится, чего ожид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50" y1="87291" x2="99750" y2="89967"/>
                        <a14:foregroundMark x1="50250" y1="60535" x2="90000" y2="95318"/>
                        <a14:foregroundMark x1="84750" y1="81940" x2="94000" y2="82943"/>
                        <a14:foregroundMark x1="69500" y1="94649" x2="81500" y2="99331"/>
                        <a14:foregroundMark x1="56750" y1="11706" x2="99750" y2="5351"/>
                        <a14:foregroundMark x1="80250" y1="1338" x2="99750" y2="16054"/>
                        <a14:foregroundMark x1="17750" y1="20736" x2="19750" y2="2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27" y="753979"/>
            <a:ext cx="6148973" cy="578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581" y="639414"/>
            <a:ext cx="9889099" cy="1150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  <a:latin typeface="1 Flamme LET" pitchFamily="2" charset="0"/>
              </a:rPr>
              <a:t>Урокан</a:t>
            </a:r>
            <a:r>
              <a:rPr lang="ru-RU" sz="6600" b="1" dirty="0" smtClean="0">
                <a:solidFill>
                  <a:srgbClr val="FF0000"/>
                </a:solidFill>
                <a:latin typeface="1 Flamme LET" pitchFamily="2" charset="0"/>
              </a:rPr>
              <a:t> ц1е: </a:t>
            </a:r>
            <a:r>
              <a:rPr lang="ru-RU" sz="6600" b="1" dirty="0">
                <a:solidFill>
                  <a:srgbClr val="FF0000"/>
                </a:solidFill>
                <a:latin typeface="1 Flamme LET" pitchFamily="2" charset="0"/>
              </a:rPr>
              <a:t>« Текст. </a:t>
            </a:r>
            <a:r>
              <a:rPr lang="ru-RU" sz="4800" b="1" dirty="0">
                <a:solidFill>
                  <a:srgbClr val="FF0000"/>
                </a:solidFill>
                <a:latin typeface="1 Flamme LET" pitchFamily="2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1 Flamme LET" pitchFamily="2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endParaRPr lang="ru-RU" sz="6600" dirty="0">
              <a:solidFill>
                <a:srgbClr val="FF0000"/>
              </a:solidFill>
              <a:latin typeface="1 Flamme LE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8079" y="2399184"/>
            <a:ext cx="9217024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1 Flamme LET" pitchFamily="2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алашо: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текстан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юккъера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кхетам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балар</a:t>
            </a:r>
            <a:endParaRPr lang="ru-RU" sz="4000" b="1" dirty="0" smtClean="0">
              <a:solidFill>
                <a:srgbClr val="FF0000"/>
              </a:solidFill>
              <a:latin typeface="1 Flamme LET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Текстан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тема х1ун ю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хаитар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Текстан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ц1е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тилла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1амор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Нохчийн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матте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болу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безам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1 Flamme LET" pitchFamily="2" charset="0"/>
              </a:rPr>
              <a:t>гайтар</a:t>
            </a: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1 Flamme LET" pitchFamily="2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1 Flamme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262296"/>
            <a:ext cx="11086111" cy="65957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/>
              <a:t>1) </a:t>
            </a:r>
            <a:r>
              <a:rPr lang="ru-RU" sz="4000" dirty="0" err="1"/>
              <a:t>ТIекхечи</a:t>
            </a:r>
            <a:r>
              <a:rPr lang="ru-RU" sz="4000" dirty="0"/>
              <a:t> </a:t>
            </a:r>
            <a:r>
              <a:rPr lang="ru-RU" sz="4000" dirty="0" err="1"/>
              <a:t>гуьйре</a:t>
            </a:r>
            <a:r>
              <a:rPr lang="ru-RU" sz="4000" dirty="0"/>
              <a:t>.</a:t>
            </a:r>
          </a:p>
          <a:p>
            <a:r>
              <a:rPr lang="ru-RU" sz="4000" dirty="0"/>
              <a:t>Сан </a:t>
            </a:r>
            <a:r>
              <a:rPr lang="ru-RU" sz="4000" dirty="0" err="1"/>
              <a:t>йишас</a:t>
            </a:r>
            <a:r>
              <a:rPr lang="ru-RU" sz="4000" dirty="0"/>
              <a:t> </a:t>
            </a:r>
            <a:r>
              <a:rPr lang="ru-RU" sz="4000" dirty="0" err="1"/>
              <a:t>бедарш</a:t>
            </a:r>
            <a:r>
              <a:rPr lang="ru-RU" sz="4000" dirty="0"/>
              <a:t> </a:t>
            </a:r>
            <a:r>
              <a:rPr lang="ru-RU" sz="4000" dirty="0" err="1"/>
              <a:t>тоьгу</a:t>
            </a:r>
            <a:r>
              <a:rPr lang="ru-RU" sz="4000" dirty="0"/>
              <a:t>.</a:t>
            </a:r>
          </a:p>
          <a:p>
            <a:r>
              <a:rPr lang="ru-RU" sz="4000" dirty="0" err="1"/>
              <a:t>Олхазарша</a:t>
            </a:r>
            <a:r>
              <a:rPr lang="ru-RU" sz="4000" dirty="0"/>
              <a:t> </a:t>
            </a:r>
            <a:r>
              <a:rPr lang="ru-RU" sz="4000" dirty="0" err="1"/>
              <a:t>эшарш</a:t>
            </a:r>
            <a:r>
              <a:rPr lang="ru-RU" sz="4000" dirty="0"/>
              <a:t> </a:t>
            </a:r>
            <a:r>
              <a:rPr lang="ru-RU" sz="4000" dirty="0" err="1"/>
              <a:t>лоькху</a:t>
            </a:r>
            <a:r>
              <a:rPr lang="ru-RU" sz="4000" dirty="0"/>
              <a:t>.</a:t>
            </a:r>
          </a:p>
          <a:p>
            <a:r>
              <a:rPr lang="ru-RU" sz="4000" b="1" dirty="0"/>
              <a:t>2) </a:t>
            </a:r>
            <a:r>
              <a:rPr lang="ru-RU" sz="4000" dirty="0"/>
              <a:t>Седа </a:t>
            </a:r>
            <a:r>
              <a:rPr lang="ru-RU" sz="4000" dirty="0" err="1"/>
              <a:t>гIалахь</a:t>
            </a:r>
            <a:r>
              <a:rPr lang="ru-RU" sz="4000" dirty="0"/>
              <a:t> </a:t>
            </a:r>
            <a:r>
              <a:rPr lang="ru-RU" sz="4000" dirty="0" err="1"/>
              <a:t>ехаш</a:t>
            </a:r>
            <a:r>
              <a:rPr lang="ru-RU" sz="4000" dirty="0"/>
              <a:t> ю.</a:t>
            </a:r>
          </a:p>
          <a:p>
            <a:r>
              <a:rPr lang="ru-RU" sz="4000" dirty="0" err="1"/>
              <a:t>Иза</a:t>
            </a:r>
            <a:r>
              <a:rPr lang="ru-RU" sz="4000" dirty="0"/>
              <a:t> </a:t>
            </a:r>
            <a:r>
              <a:rPr lang="ru-RU" sz="4000" dirty="0" err="1"/>
              <a:t>кхоалгIачу</a:t>
            </a:r>
            <a:r>
              <a:rPr lang="ru-RU" sz="4000" dirty="0"/>
              <a:t> </a:t>
            </a:r>
            <a:r>
              <a:rPr lang="ru-RU" sz="4000" dirty="0" err="1"/>
              <a:t>классехь</a:t>
            </a:r>
            <a:r>
              <a:rPr lang="ru-RU" sz="4000" dirty="0"/>
              <a:t> </a:t>
            </a:r>
            <a:r>
              <a:rPr lang="ru-RU" sz="4000" dirty="0" err="1"/>
              <a:t>доьшуш</a:t>
            </a:r>
            <a:r>
              <a:rPr lang="ru-RU" sz="4000" dirty="0"/>
              <a:t> ю.</a:t>
            </a:r>
          </a:p>
          <a:p>
            <a:r>
              <a:rPr lang="ru-RU" sz="4000" dirty="0" err="1"/>
              <a:t>Аьхка</a:t>
            </a:r>
            <a:r>
              <a:rPr lang="ru-RU" sz="4000" dirty="0"/>
              <a:t> </a:t>
            </a:r>
            <a:r>
              <a:rPr lang="ru-RU" sz="4000" dirty="0" err="1"/>
              <a:t>йоI</a:t>
            </a:r>
            <a:r>
              <a:rPr lang="ru-RU" sz="4000" dirty="0"/>
              <a:t> </a:t>
            </a:r>
            <a:r>
              <a:rPr lang="ru-RU" sz="4000" dirty="0" err="1"/>
              <a:t>шен</a:t>
            </a:r>
            <a:r>
              <a:rPr lang="ru-RU" sz="4000" dirty="0"/>
              <a:t> </a:t>
            </a:r>
            <a:r>
              <a:rPr lang="ru-RU" sz="4000" dirty="0" err="1"/>
              <a:t>денана</a:t>
            </a:r>
            <a:r>
              <a:rPr lang="ru-RU" sz="4000" dirty="0"/>
              <a:t> </a:t>
            </a:r>
            <a:r>
              <a:rPr lang="ru-RU" sz="4000" dirty="0" err="1"/>
              <a:t>йолчу</a:t>
            </a:r>
            <a:r>
              <a:rPr lang="ru-RU" sz="4000" dirty="0"/>
              <a:t> </a:t>
            </a:r>
            <a:r>
              <a:rPr lang="ru-RU" sz="4000" dirty="0" err="1"/>
              <a:t>юьрта</a:t>
            </a:r>
            <a:r>
              <a:rPr lang="ru-RU" sz="4000" dirty="0"/>
              <a:t> </a:t>
            </a:r>
            <a:r>
              <a:rPr lang="ru-RU" sz="4000" dirty="0" err="1"/>
              <a:t>йоьду</a:t>
            </a:r>
            <a:r>
              <a:rPr lang="ru-RU" sz="4000" dirty="0"/>
              <a:t>.</a:t>
            </a:r>
          </a:p>
          <a:p>
            <a:r>
              <a:rPr lang="ru-RU" sz="4000" dirty="0" err="1"/>
              <a:t>Седас</a:t>
            </a:r>
            <a:r>
              <a:rPr lang="ru-RU" sz="4000" dirty="0"/>
              <a:t> </a:t>
            </a:r>
            <a:r>
              <a:rPr lang="ru-RU" sz="4000" dirty="0" err="1"/>
              <a:t>гIо</a:t>
            </a:r>
            <a:r>
              <a:rPr lang="ru-RU" sz="4000" dirty="0"/>
              <a:t> до </a:t>
            </a:r>
            <a:r>
              <a:rPr lang="ru-RU" sz="4000" dirty="0" err="1"/>
              <a:t>шен</a:t>
            </a:r>
            <a:r>
              <a:rPr lang="ru-RU" sz="4000" dirty="0"/>
              <a:t> </a:t>
            </a:r>
            <a:r>
              <a:rPr lang="ru-RU" sz="4000" dirty="0" err="1"/>
              <a:t>бабина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713491"/>
            <a:ext cx="2337372" cy="25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7029" y="642593"/>
            <a:ext cx="11103428" cy="5700150"/>
          </a:xfrm>
        </p:spPr>
        <p:txBody>
          <a:bodyPr/>
          <a:lstStyle/>
          <a:p>
            <a:r>
              <a:rPr lang="ru-RU" b="1" dirty="0"/>
              <a:t>Текст – иза маьIница вовшах йозаелла шиъ я масех предложени 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9657" y="642594"/>
            <a:ext cx="11756571" cy="539244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7903029" cy="976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64343"/>
            <a:ext cx="10058400" cy="4670697"/>
          </a:xfrm>
        </p:spPr>
        <p:txBody>
          <a:bodyPr>
            <a:noAutofit/>
          </a:bodyPr>
          <a:lstStyle/>
          <a:p>
            <a:r>
              <a:rPr lang="ru-RU" sz="3600" b="1" dirty="0"/>
              <a:t>1) </a:t>
            </a:r>
            <a:r>
              <a:rPr lang="ru-RU" sz="3600" b="1" dirty="0" err="1"/>
              <a:t>Жимачу</a:t>
            </a:r>
            <a:r>
              <a:rPr lang="ru-RU" sz="3600" b="1" dirty="0"/>
              <a:t> </a:t>
            </a:r>
            <a:r>
              <a:rPr lang="ru-RU" sz="3600" b="1" dirty="0" err="1"/>
              <a:t>Iелин</a:t>
            </a:r>
            <a:r>
              <a:rPr lang="ru-RU" sz="3600" b="1" dirty="0"/>
              <a:t> </a:t>
            </a:r>
            <a:r>
              <a:rPr lang="ru-RU" sz="3600" b="1" dirty="0" err="1"/>
              <a:t>кIеза</a:t>
            </a:r>
            <a:r>
              <a:rPr lang="ru-RU" sz="3600" b="1" dirty="0"/>
              <a:t> </a:t>
            </a:r>
            <a:r>
              <a:rPr lang="ru-RU" sz="3600" b="1" dirty="0" err="1"/>
              <a:t>дайнера</a:t>
            </a:r>
            <a:r>
              <a:rPr lang="ru-RU" sz="3600" b="1" dirty="0"/>
              <a:t>.</a:t>
            </a:r>
            <a:endParaRPr lang="ru-RU" sz="3600" dirty="0"/>
          </a:p>
          <a:p>
            <a:r>
              <a:rPr lang="ru-RU" sz="3600" b="1" dirty="0"/>
              <a:t>2) </a:t>
            </a:r>
            <a:r>
              <a:rPr lang="ru-RU" sz="3600" b="1" dirty="0" err="1"/>
              <a:t>ЦIеххьана</a:t>
            </a:r>
            <a:r>
              <a:rPr lang="ru-RU" sz="3600" b="1" dirty="0"/>
              <a:t> </a:t>
            </a:r>
            <a:r>
              <a:rPr lang="ru-RU" sz="3600" b="1" dirty="0" err="1"/>
              <a:t>догIа</a:t>
            </a:r>
            <a:r>
              <a:rPr lang="ru-RU" sz="3600" b="1" dirty="0"/>
              <a:t> </a:t>
            </a:r>
            <a:r>
              <a:rPr lang="ru-RU" sz="3600" b="1" dirty="0" err="1"/>
              <a:t>доладелира</a:t>
            </a:r>
            <a:r>
              <a:rPr lang="ru-RU" sz="3600" b="1" dirty="0"/>
              <a:t>.</a:t>
            </a:r>
            <a:endParaRPr lang="ru-RU" sz="3600" dirty="0"/>
          </a:p>
          <a:p>
            <a:r>
              <a:rPr lang="ru-RU" sz="3600" b="1" dirty="0"/>
              <a:t>3) </a:t>
            </a:r>
            <a:r>
              <a:rPr lang="ru-RU" sz="3600" b="1" dirty="0" err="1"/>
              <a:t>КIанта</a:t>
            </a:r>
            <a:r>
              <a:rPr lang="ru-RU" sz="3600" b="1" dirty="0"/>
              <a:t> </a:t>
            </a:r>
            <a:r>
              <a:rPr lang="ru-RU" sz="3600" b="1" dirty="0" err="1"/>
              <a:t>дукха</a:t>
            </a:r>
            <a:r>
              <a:rPr lang="ru-RU" sz="3600" b="1" dirty="0"/>
              <a:t> </a:t>
            </a:r>
            <a:r>
              <a:rPr lang="ru-RU" sz="3600" b="1" dirty="0" err="1"/>
              <a:t>лийхира</a:t>
            </a:r>
            <a:r>
              <a:rPr lang="ru-RU" sz="3600" b="1" dirty="0"/>
              <a:t> </a:t>
            </a:r>
            <a:r>
              <a:rPr lang="ru-RU" sz="3600" b="1" dirty="0" err="1"/>
              <a:t>иза</a:t>
            </a:r>
            <a:r>
              <a:rPr lang="ru-RU" sz="3600" b="1" dirty="0"/>
              <a:t>, </a:t>
            </a:r>
            <a:r>
              <a:rPr lang="ru-RU" sz="3600" b="1" dirty="0" err="1"/>
              <a:t>амма</a:t>
            </a:r>
            <a:r>
              <a:rPr lang="ru-RU" sz="3600" b="1" dirty="0"/>
              <a:t> </a:t>
            </a:r>
            <a:r>
              <a:rPr lang="ru-RU" sz="3600" b="1" dirty="0" err="1"/>
              <a:t>ца</a:t>
            </a:r>
            <a:r>
              <a:rPr lang="ru-RU" sz="3600" b="1" dirty="0"/>
              <a:t> </a:t>
            </a:r>
            <a:r>
              <a:rPr lang="ru-RU" sz="3600" b="1" dirty="0" err="1"/>
              <a:t>карийра</a:t>
            </a:r>
            <a:r>
              <a:rPr lang="ru-RU" sz="3600" b="1" dirty="0"/>
              <a:t>.</a:t>
            </a:r>
            <a:endParaRPr lang="ru-RU" sz="3600" dirty="0"/>
          </a:p>
          <a:p>
            <a:r>
              <a:rPr lang="ru-RU" sz="3600" b="1" dirty="0"/>
              <a:t>4) </a:t>
            </a:r>
            <a:r>
              <a:rPr lang="ru-RU" sz="3600" b="1" dirty="0" err="1"/>
              <a:t>ЧIегIардигаш</a:t>
            </a:r>
            <a:r>
              <a:rPr lang="ru-RU" sz="3600" b="1" dirty="0"/>
              <a:t> </a:t>
            </a:r>
            <a:r>
              <a:rPr lang="ru-RU" sz="3600" b="1" dirty="0" err="1"/>
              <a:t>бовхачу</a:t>
            </a:r>
            <a:r>
              <a:rPr lang="ru-RU" sz="3600" b="1" dirty="0"/>
              <a:t> </a:t>
            </a:r>
            <a:r>
              <a:rPr lang="ru-RU" sz="3600" b="1" dirty="0" err="1"/>
              <a:t>махка</a:t>
            </a:r>
            <a:r>
              <a:rPr lang="ru-RU" sz="3600" b="1" dirty="0"/>
              <a:t> </a:t>
            </a:r>
            <a:r>
              <a:rPr lang="ru-RU" sz="3600" b="1" dirty="0" err="1"/>
              <a:t>дIадахана</a:t>
            </a:r>
            <a:r>
              <a:rPr lang="ru-RU" sz="3600" b="1" dirty="0"/>
              <a:t>.</a:t>
            </a:r>
            <a:endParaRPr lang="ru-RU" sz="3600" dirty="0"/>
          </a:p>
          <a:p>
            <a:r>
              <a:rPr lang="ru-RU" sz="3600" b="1" dirty="0"/>
              <a:t>5) </a:t>
            </a:r>
            <a:r>
              <a:rPr lang="ru-RU" sz="3600" b="1" dirty="0" err="1"/>
              <a:t>Халахетта</a:t>
            </a:r>
            <a:r>
              <a:rPr lang="ru-RU" sz="3600" b="1" dirty="0"/>
              <a:t>, </a:t>
            </a:r>
            <a:r>
              <a:rPr lang="ru-RU" sz="3600" b="1" dirty="0" err="1"/>
              <a:t>вилхира</a:t>
            </a:r>
            <a:r>
              <a:rPr lang="ru-RU" sz="3600" b="1" dirty="0"/>
              <a:t> </a:t>
            </a:r>
            <a:r>
              <a:rPr lang="ru-RU" sz="3600" b="1" dirty="0" err="1"/>
              <a:t>иза</a:t>
            </a:r>
            <a:r>
              <a:rPr lang="ru-RU" sz="3600" b="1" dirty="0"/>
              <a:t>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887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359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1 Flamme LET</vt:lpstr>
      <vt:lpstr>Arial</vt:lpstr>
      <vt:lpstr>Times New Roman</vt:lpstr>
      <vt:lpstr>Trebuchet MS</vt:lpstr>
      <vt:lpstr>Wingdings 3</vt:lpstr>
      <vt:lpstr>Аспект</vt:lpstr>
      <vt:lpstr>Презентация PowerPoint</vt:lpstr>
      <vt:lpstr>Урокан кхайкхам</vt:lpstr>
      <vt:lpstr>«Мотт бу – къам ду, мотт бац- къам дац».  </vt:lpstr>
      <vt:lpstr>Фронтальни хаттарш </vt:lpstr>
      <vt:lpstr>1алашо йовзийтар  </vt:lpstr>
      <vt:lpstr>Урокан ц1е: « Текст.   </vt:lpstr>
      <vt:lpstr>Презентация PowerPoint</vt:lpstr>
      <vt:lpstr>Текст – иза маьIница вовшах йозаелла шиъ я масех предложени ю. </vt:lpstr>
      <vt:lpstr>Презентация PowerPoint</vt:lpstr>
      <vt:lpstr>Презентация PowerPoint</vt:lpstr>
      <vt:lpstr>Презентация PowerPoint</vt:lpstr>
      <vt:lpstr>Шардар 127, аг1о 66</vt:lpstr>
      <vt:lpstr>Сада1аран миноташ.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777</dc:creator>
  <cp:lastModifiedBy>Мухьаммад</cp:lastModifiedBy>
  <cp:revision>16</cp:revision>
  <dcterms:created xsi:type="dcterms:W3CDTF">2020-09-04T19:30:29Z</dcterms:created>
  <dcterms:modified xsi:type="dcterms:W3CDTF">2020-12-08T13:33:22Z</dcterms:modified>
</cp:coreProperties>
</file>