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1" r:id="rId4"/>
    <p:sldId id="263" r:id="rId5"/>
    <p:sldId id="264" r:id="rId6"/>
    <p:sldId id="260" r:id="rId7"/>
    <p:sldId id="262" r:id="rId8"/>
    <p:sldId id="266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3548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559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2992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101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010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486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824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737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20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935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14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951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909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77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57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920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719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797C28-919D-4A63-AD0B-3FEEFD04C843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B46F79E-8E95-4AA1-8D00-E11C0CB1B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89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s://orenlib.ru/up/news/2019/mend2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921" y="1830188"/>
            <a:ext cx="6815669" cy="1515533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Внеклассные мероприятия посвященные юбилейной дате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Д.И.Менделеева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Учитель химии </a:t>
            </a:r>
            <a:r>
              <a:rPr lang="ru-RU" sz="4400" dirty="0" err="1" smtClean="0">
                <a:solidFill>
                  <a:schemeClr val="accent3">
                    <a:lumMod val="75000"/>
                  </a:schemeClr>
                </a:solidFill>
              </a:rPr>
              <a:t>Атаева</a:t>
            </a:r>
            <a:r>
              <a:rPr lang="ru-RU" sz="4400" dirty="0" smtClean="0">
                <a:solidFill>
                  <a:schemeClr val="accent3">
                    <a:lumMod val="75000"/>
                  </a:schemeClr>
                </a:solidFill>
              </a:rPr>
              <a:t> А.Л.</a:t>
            </a:r>
            <a:endParaRPr lang="ru-RU" sz="4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04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https://orenlib.ru/up/news/2019/mend2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1" y="740228"/>
            <a:ext cx="8504213" cy="539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9142" y="901413"/>
            <a:ext cx="222068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Дмитрий Иванович Менделеев</a:t>
            </a:r>
            <a:endParaRPr lang="ru-RU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(1834 – 1907)</a:t>
            </a:r>
            <a:endParaRPr lang="ru-RU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4058" y="869878"/>
            <a:ext cx="10218056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ts val="1620"/>
              </a:lnSpc>
              <a:spcAft>
                <a:spcPts val="0"/>
              </a:spcAft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В</a:t>
            </a:r>
            <a:r>
              <a:rPr lang="ru-RU" sz="2400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ыставка газет, книг и творческих работ учащихся: «Химия вокруг нас».</a:t>
            </a:r>
            <a:endParaRPr lang="ru-RU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074" name="Picture 2" descr="IMG_10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11" y="1383620"/>
            <a:ext cx="536257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IMG_11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110" y="1383620"/>
            <a:ext cx="4782004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64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G_10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4" y="672418"/>
            <a:ext cx="7324951" cy="5504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9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KYI75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"/>
          <a:stretch>
            <a:fillRect/>
          </a:stretch>
        </p:blipFill>
        <p:spPr bwMode="auto">
          <a:xfrm>
            <a:off x="1282019" y="759504"/>
            <a:ext cx="9726486" cy="538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23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_11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20" y="657906"/>
            <a:ext cx="571500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20114" y="1137662"/>
            <a:ext cx="45720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sz="2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раздел выставки посвящен жизни и деятельности Д. И. Менделеева. В нем представлены книги биографического характера, а также творческие работы учащихся, рассказывающие заслуги Д. И. Менделеева как личности, гражданине, ученом.</a:t>
            </a:r>
            <a:endParaRPr lang="ru-RU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75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G_12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34" y="774021"/>
            <a:ext cx="7194323" cy="538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IMG_12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319" y="628877"/>
            <a:ext cx="7388170" cy="5531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7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OUNJ18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75" y="728095"/>
            <a:ext cx="10736025" cy="55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29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G_13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07" y="659856"/>
            <a:ext cx="6164025" cy="552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37862" y="1024692"/>
            <a:ext cx="417036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  <a:tabLst>
                <a:tab pos="1988185" algn="l"/>
              </a:tabLs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химии </a:t>
            </a:r>
            <a:r>
              <a:rPr lang="ru-RU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Атаева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А.Л. провела в 11 классе внеклассное мероприятие на тему: «Жизнь и деятельность </a:t>
            </a:r>
            <a:r>
              <a:rPr lang="ru-RU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Д.И.Менделеева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sz="32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>
              <a:spcAft>
                <a:spcPts val="0"/>
              </a:spcAft>
              <a:tabLst>
                <a:tab pos="1988185" algn="l"/>
              </a:tabLst>
            </a:pP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Своя игра).</a:t>
            </a:r>
            <a:endParaRPr lang="ru-RU" sz="28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44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</TotalTime>
  <Words>97</Words>
  <Application>Microsoft Office PowerPoint</Application>
  <PresentationFormat>Широкоэкранный</PresentationFormat>
  <Paragraphs>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Garamond</vt:lpstr>
      <vt:lpstr>Times New Roman</vt:lpstr>
      <vt:lpstr>Натуральные материалы</vt:lpstr>
      <vt:lpstr>Внеклассные мероприятия посвященные юбилейной дате Д.И.Менделеева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Внеклассные мероприятия посвященные юбилейной дате Д.И.Менделеева</dc:title>
  <dc:creator>kolizey</dc:creator>
  <cp:lastModifiedBy>kolizey</cp:lastModifiedBy>
  <cp:revision>3</cp:revision>
  <dcterms:created xsi:type="dcterms:W3CDTF">2019-09-23T13:49:06Z</dcterms:created>
  <dcterms:modified xsi:type="dcterms:W3CDTF">2019-09-24T13:39:14Z</dcterms:modified>
</cp:coreProperties>
</file>